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  <p:sldMasterId id="2147483876" r:id="rId5"/>
  </p:sldMasterIdLst>
  <p:notesMasterIdLst>
    <p:notesMasterId r:id="rId43"/>
  </p:notesMasterIdLst>
  <p:handoutMasterIdLst>
    <p:handoutMasterId r:id="rId44"/>
  </p:handoutMasterIdLst>
  <p:sldIdLst>
    <p:sldId id="774" r:id="rId6"/>
    <p:sldId id="780" r:id="rId7"/>
    <p:sldId id="796" r:id="rId8"/>
    <p:sldId id="798" r:id="rId9"/>
    <p:sldId id="822" r:id="rId10"/>
    <p:sldId id="803" r:id="rId11"/>
    <p:sldId id="823" r:id="rId12"/>
    <p:sldId id="804" r:id="rId13"/>
    <p:sldId id="805" r:id="rId14"/>
    <p:sldId id="806" r:id="rId15"/>
    <p:sldId id="795" r:id="rId16"/>
    <p:sldId id="807" r:id="rId17"/>
    <p:sldId id="808" r:id="rId18"/>
    <p:sldId id="810" r:id="rId19"/>
    <p:sldId id="812" r:id="rId20"/>
    <p:sldId id="809" r:id="rId21"/>
    <p:sldId id="813" r:id="rId22"/>
    <p:sldId id="814" r:id="rId23"/>
    <p:sldId id="816" r:id="rId24"/>
    <p:sldId id="817" r:id="rId25"/>
    <p:sldId id="818" r:id="rId26"/>
    <p:sldId id="819" r:id="rId27"/>
    <p:sldId id="824" r:id="rId28"/>
    <p:sldId id="825" r:id="rId29"/>
    <p:sldId id="940" r:id="rId30"/>
    <p:sldId id="942" r:id="rId31"/>
    <p:sldId id="943" r:id="rId32"/>
    <p:sldId id="944" r:id="rId33"/>
    <p:sldId id="945" r:id="rId34"/>
    <p:sldId id="946" r:id="rId35"/>
    <p:sldId id="947" r:id="rId36"/>
    <p:sldId id="948" r:id="rId37"/>
    <p:sldId id="941" r:id="rId38"/>
    <p:sldId id="950" r:id="rId39"/>
    <p:sldId id="951" r:id="rId40"/>
    <p:sldId id="949" r:id="rId41"/>
    <p:sldId id="786" r:id="rId42"/>
  </p:sldIdLst>
  <p:sldSz cx="12188825" cy="6858000"/>
  <p:notesSz cx="6858000" cy="9144000"/>
  <p:defaultTextStyle>
    <a:defPPr>
      <a:defRPr lang="uk-UA"/>
    </a:defPPr>
    <a:lvl1pPr marL="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81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23307532-6131-4B7B-895D-CFD96ADE713B}">
          <p14:sldIdLst>
            <p14:sldId id="774"/>
          </p14:sldIdLst>
        </p14:section>
        <p14:section name="Team Sites" id="{B0261A2A-887F-4604-AF14-7DBEF2F784D3}">
          <p14:sldIdLst>
            <p14:sldId id="780"/>
            <p14:sldId id="796"/>
            <p14:sldId id="798"/>
            <p14:sldId id="822"/>
            <p14:sldId id="803"/>
            <p14:sldId id="823"/>
            <p14:sldId id="804"/>
            <p14:sldId id="805"/>
            <p14:sldId id="806"/>
          </p14:sldIdLst>
        </p14:section>
        <p14:section name="Communication Sites" id="{852B385B-E063-47A4-908F-7CAFAE9EE36F}">
          <p14:sldIdLst>
            <p14:sldId id="795"/>
            <p14:sldId id="807"/>
            <p14:sldId id="808"/>
            <p14:sldId id="810"/>
            <p14:sldId id="812"/>
            <p14:sldId id="809"/>
            <p14:sldId id="813"/>
            <p14:sldId id="814"/>
            <p14:sldId id="816"/>
            <p14:sldId id="817"/>
            <p14:sldId id="818"/>
            <p14:sldId id="819"/>
          </p14:sldIdLst>
        </p14:section>
        <p14:section name="Hub Sites" id="{335CA809-43B7-4BA8-B38D-61E5809317D7}">
          <p14:sldIdLst>
            <p14:sldId id="824"/>
            <p14:sldId id="825"/>
            <p14:sldId id="940"/>
            <p14:sldId id="942"/>
            <p14:sldId id="943"/>
            <p14:sldId id="944"/>
            <p14:sldId id="945"/>
            <p14:sldId id="946"/>
            <p14:sldId id="947"/>
            <p14:sldId id="948"/>
            <p14:sldId id="941"/>
            <p14:sldId id="950"/>
            <p14:sldId id="951"/>
            <p14:sldId id="949"/>
          </p14:sldIdLst>
        </p14:section>
        <p14:section name="Closing" id="{05B745B4-84C9-47E3-BABC-8390AE6D45D9}">
          <p14:sldIdLst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2543" userDrawn="1">
          <p15:clr>
            <a:srgbClr val="A4A3A4"/>
          </p15:clr>
        </p15:guide>
        <p15:guide id="4" orient="horz" pos="1632" userDrawn="1">
          <p15:clr>
            <a:srgbClr val="A4A3A4"/>
          </p15:clr>
        </p15:guide>
        <p15:guide id="5" orient="horz" pos="1296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orient="horz" pos="1008" userDrawn="1">
          <p15:clr>
            <a:srgbClr val="A4A3A4"/>
          </p15:clr>
        </p15:guide>
        <p15:guide id="8" pos="431" userDrawn="1">
          <p15:clr>
            <a:srgbClr val="A4A3A4"/>
          </p15:clr>
        </p15:guide>
        <p15:guide id="9" pos="2831" userDrawn="1">
          <p15:clr>
            <a:srgbClr val="A4A3A4"/>
          </p15:clr>
        </p15:guide>
        <p15:guide id="10" orient="horz" pos="3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1DC"/>
    <a:srgbClr val="846181"/>
    <a:srgbClr val="C879B3"/>
    <a:srgbClr val="9FC5E7"/>
    <a:srgbClr val="4D7BB0"/>
    <a:srgbClr val="FDE494"/>
    <a:srgbClr val="6C6D6F"/>
    <a:srgbClr val="7C651F"/>
    <a:srgbClr val="76A8B3"/>
    <a:srgbClr val="8FC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6A1C91-2219-4A0F-8540-585CD74BFC09}" v="74" dt="2019-05-10T00:41:15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98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39"/>
        <p:guide pos="2543"/>
        <p:guide orient="horz" pos="1632"/>
        <p:guide orient="horz" pos="1296"/>
        <p:guide orient="horz" pos="1104"/>
        <p:guide orient="horz" pos="1008"/>
        <p:guide pos="431"/>
        <p:guide pos="2831"/>
        <p:guide orient="horz" pos="3288"/>
      </p:guideLst>
    </p:cSldViewPr>
  </p:slideViewPr>
  <p:outlineViewPr>
    <p:cViewPr>
      <p:scale>
        <a:sx n="33" d="100"/>
        <a:sy n="33" d="100"/>
      </p:scale>
      <p:origin x="0" y="-9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>
      <p:cViewPr varScale="1">
        <p:scale>
          <a:sx n="153" d="100"/>
          <a:sy n="153" d="100"/>
        </p:scale>
        <p:origin x="471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Skaggs" userId="cd666d85-087f-49d0-86f3-9764a7d7ed05" providerId="ADAL" clId="{616A1C91-2219-4A0F-8540-585CD74BFC09}"/>
    <pc:docChg chg="undo redo custSel addSld delSld modSld sldOrd">
      <pc:chgData name="Eric Skaggs" userId="cd666d85-087f-49d0-86f3-9764a7d7ed05" providerId="ADAL" clId="{616A1C91-2219-4A0F-8540-585CD74BFC09}" dt="2019-05-10T21:46:49.722" v="3177" actId="20577"/>
      <pc:docMkLst>
        <pc:docMk/>
      </pc:docMkLst>
      <pc:sldChg chg="del modTransition">
        <pc:chgData name="Eric Skaggs" userId="cd666d85-087f-49d0-86f3-9764a7d7ed05" providerId="ADAL" clId="{616A1C91-2219-4A0F-8540-585CD74BFC09}" dt="2019-05-10T21:08:11.715" v="2790" actId="2696"/>
        <pc:sldMkLst>
          <pc:docMk/>
          <pc:sldMk cId="1850237195" sldId="771"/>
        </pc:sldMkLst>
      </pc:sldChg>
      <pc:sldChg chg="del modTransition">
        <pc:chgData name="Eric Skaggs" userId="cd666d85-087f-49d0-86f3-9764a7d7ed05" providerId="ADAL" clId="{616A1C91-2219-4A0F-8540-585CD74BFC09}" dt="2019-05-10T21:08:11.083" v="2789" actId="2696"/>
        <pc:sldMkLst>
          <pc:docMk/>
          <pc:sldMk cId="2102689260" sldId="772"/>
        </pc:sldMkLst>
      </pc:sldChg>
      <pc:sldChg chg="del modTransition">
        <pc:chgData name="Eric Skaggs" userId="cd666d85-087f-49d0-86f3-9764a7d7ed05" providerId="ADAL" clId="{616A1C91-2219-4A0F-8540-585CD74BFC09}" dt="2019-05-10T21:08:10.279" v="2788" actId="2696"/>
        <pc:sldMkLst>
          <pc:docMk/>
          <pc:sldMk cId="907497788" sldId="773"/>
        </pc:sldMkLst>
      </pc:sldChg>
      <pc:sldChg chg="modSp">
        <pc:chgData name="Eric Skaggs" userId="cd666d85-087f-49d0-86f3-9764a7d7ed05" providerId="ADAL" clId="{616A1C91-2219-4A0F-8540-585CD74BFC09}" dt="2019-05-09T23:39:48.018" v="394" actId="20577"/>
        <pc:sldMkLst>
          <pc:docMk/>
          <pc:sldMk cId="2087319288" sldId="774"/>
        </pc:sldMkLst>
        <pc:spChg chg="mod">
          <ac:chgData name="Eric Skaggs" userId="cd666d85-087f-49d0-86f3-9764a7d7ed05" providerId="ADAL" clId="{616A1C91-2219-4A0F-8540-585CD74BFC09}" dt="2019-05-09T23:39:48.018" v="394" actId="20577"/>
          <ac:spMkLst>
            <pc:docMk/>
            <pc:sldMk cId="2087319288" sldId="774"/>
            <ac:spMk id="3" creationId="{00000000-0000-0000-0000-000000000000}"/>
          </ac:spMkLst>
        </pc:spChg>
      </pc:sldChg>
      <pc:sldChg chg="del modTransition">
        <pc:chgData name="Eric Skaggs" userId="cd666d85-087f-49d0-86f3-9764a7d7ed05" providerId="ADAL" clId="{616A1C91-2219-4A0F-8540-585CD74BFC09}" dt="2019-05-10T21:08:12.427" v="2791" actId="2696"/>
        <pc:sldMkLst>
          <pc:docMk/>
          <pc:sldMk cId="2125789910" sldId="775"/>
        </pc:sldMkLst>
      </pc:sldChg>
      <pc:sldChg chg="del modTransition">
        <pc:chgData name="Eric Skaggs" userId="cd666d85-087f-49d0-86f3-9764a7d7ed05" providerId="ADAL" clId="{616A1C91-2219-4A0F-8540-585CD74BFC09}" dt="2019-05-10T21:08:13.634" v="2793" actId="2696"/>
        <pc:sldMkLst>
          <pc:docMk/>
          <pc:sldMk cId="2012823832" sldId="776"/>
        </pc:sldMkLst>
      </pc:sldChg>
      <pc:sldChg chg="del modTransition">
        <pc:chgData name="Eric Skaggs" userId="cd666d85-087f-49d0-86f3-9764a7d7ed05" providerId="ADAL" clId="{616A1C91-2219-4A0F-8540-585CD74BFC09}" dt="2019-05-10T21:08:17.980" v="2800" actId="2696"/>
        <pc:sldMkLst>
          <pc:docMk/>
          <pc:sldMk cId="2562073210" sldId="783"/>
        </pc:sldMkLst>
      </pc:sldChg>
      <pc:sldChg chg="del modTransition">
        <pc:chgData name="Eric Skaggs" userId="cd666d85-087f-49d0-86f3-9764a7d7ed05" providerId="ADAL" clId="{616A1C91-2219-4A0F-8540-585CD74BFC09}" dt="2019-05-10T21:08:18.736" v="2802" actId="2696"/>
        <pc:sldMkLst>
          <pc:docMk/>
          <pc:sldMk cId="1634415121" sldId="784"/>
        </pc:sldMkLst>
      </pc:sldChg>
      <pc:sldChg chg="del modTransition">
        <pc:chgData name="Eric Skaggs" userId="cd666d85-087f-49d0-86f3-9764a7d7ed05" providerId="ADAL" clId="{616A1C91-2219-4A0F-8540-585CD74BFC09}" dt="2019-05-10T21:08:19.416" v="2804" actId="2696"/>
        <pc:sldMkLst>
          <pc:docMk/>
          <pc:sldMk cId="1426893535" sldId="785"/>
        </pc:sldMkLst>
      </pc:sldChg>
      <pc:sldChg chg="del modTransition">
        <pc:chgData name="Eric Skaggs" userId="cd666d85-087f-49d0-86f3-9764a7d7ed05" providerId="ADAL" clId="{616A1C91-2219-4A0F-8540-585CD74BFC09}" dt="2019-05-10T21:08:12.971" v="2792" actId="2696"/>
        <pc:sldMkLst>
          <pc:docMk/>
          <pc:sldMk cId="1924290953" sldId="787"/>
        </pc:sldMkLst>
      </pc:sldChg>
      <pc:sldChg chg="del modTransition">
        <pc:chgData name="Eric Skaggs" userId="cd666d85-087f-49d0-86f3-9764a7d7ed05" providerId="ADAL" clId="{616A1C91-2219-4A0F-8540-585CD74BFC09}" dt="2019-05-10T21:08:14.252" v="2794" actId="2696"/>
        <pc:sldMkLst>
          <pc:docMk/>
          <pc:sldMk cId="1843057947" sldId="788"/>
        </pc:sldMkLst>
      </pc:sldChg>
      <pc:sldChg chg="del modTransition">
        <pc:chgData name="Eric Skaggs" userId="cd666d85-087f-49d0-86f3-9764a7d7ed05" providerId="ADAL" clId="{616A1C91-2219-4A0F-8540-585CD74BFC09}" dt="2019-05-10T21:08:14.817" v="2795" actId="2696"/>
        <pc:sldMkLst>
          <pc:docMk/>
          <pc:sldMk cId="1649406848" sldId="789"/>
        </pc:sldMkLst>
      </pc:sldChg>
      <pc:sldChg chg="del modTransition">
        <pc:chgData name="Eric Skaggs" userId="cd666d85-087f-49d0-86f3-9764a7d7ed05" providerId="ADAL" clId="{616A1C91-2219-4A0F-8540-585CD74BFC09}" dt="2019-05-10T21:08:15.334" v="2796" actId="2696"/>
        <pc:sldMkLst>
          <pc:docMk/>
          <pc:sldMk cId="1146995936" sldId="791"/>
        </pc:sldMkLst>
      </pc:sldChg>
      <pc:sldChg chg="del modTransition">
        <pc:chgData name="Eric Skaggs" userId="cd666d85-087f-49d0-86f3-9764a7d7ed05" providerId="ADAL" clId="{616A1C91-2219-4A0F-8540-585CD74BFC09}" dt="2019-05-10T21:08:15.889" v="2797" actId="2696"/>
        <pc:sldMkLst>
          <pc:docMk/>
          <pc:sldMk cId="924793788" sldId="792"/>
        </pc:sldMkLst>
      </pc:sldChg>
      <pc:sldChg chg="del modTransition">
        <pc:chgData name="Eric Skaggs" userId="cd666d85-087f-49d0-86f3-9764a7d7ed05" providerId="ADAL" clId="{616A1C91-2219-4A0F-8540-585CD74BFC09}" dt="2019-05-10T21:08:16.447" v="2798" actId="2696"/>
        <pc:sldMkLst>
          <pc:docMk/>
          <pc:sldMk cId="1670041577" sldId="793"/>
        </pc:sldMkLst>
      </pc:sldChg>
      <pc:sldChg chg="del modTransition">
        <pc:chgData name="Eric Skaggs" userId="cd666d85-087f-49d0-86f3-9764a7d7ed05" providerId="ADAL" clId="{616A1C91-2219-4A0F-8540-585CD74BFC09}" dt="2019-05-10T21:08:17.026" v="2799" actId="2696"/>
        <pc:sldMkLst>
          <pc:docMk/>
          <pc:sldMk cId="777518349" sldId="794"/>
        </pc:sldMkLst>
      </pc:sldChg>
      <pc:sldChg chg="addSp delSp modSp">
        <pc:chgData name="Eric Skaggs" userId="cd666d85-087f-49d0-86f3-9764a7d7ed05" providerId="ADAL" clId="{616A1C91-2219-4A0F-8540-585CD74BFC09}" dt="2019-05-10T17:48:40.401" v="1555" actId="20577"/>
        <pc:sldMkLst>
          <pc:docMk/>
          <pc:sldMk cId="1922643048" sldId="796"/>
        </pc:sldMkLst>
        <pc:spChg chg="mod">
          <ac:chgData name="Eric Skaggs" userId="cd666d85-087f-49d0-86f3-9764a7d7ed05" providerId="ADAL" clId="{616A1C91-2219-4A0F-8540-585CD74BFC09}" dt="2019-05-09T23:32:55.055" v="34" actId="14100"/>
          <ac:spMkLst>
            <pc:docMk/>
            <pc:sldMk cId="1922643048" sldId="796"/>
            <ac:spMk id="2" creationId="{00000000-0000-0000-0000-000000000000}"/>
          </ac:spMkLst>
        </pc:spChg>
        <pc:spChg chg="mod">
          <ac:chgData name="Eric Skaggs" userId="cd666d85-087f-49d0-86f3-9764a7d7ed05" providerId="ADAL" clId="{616A1C91-2219-4A0F-8540-585CD74BFC09}" dt="2019-05-10T17:48:40.401" v="1555" actId="20577"/>
          <ac:spMkLst>
            <pc:docMk/>
            <pc:sldMk cId="1922643048" sldId="796"/>
            <ac:spMk id="3" creationId="{00000000-0000-0000-0000-000000000000}"/>
          </ac:spMkLst>
        </pc:spChg>
        <pc:picChg chg="add del">
          <ac:chgData name="Eric Skaggs" userId="cd666d85-087f-49d0-86f3-9764a7d7ed05" providerId="ADAL" clId="{616A1C91-2219-4A0F-8540-585CD74BFC09}" dt="2019-05-10T17:47:10.352" v="1304"/>
          <ac:picMkLst>
            <pc:docMk/>
            <pc:sldMk cId="1922643048" sldId="796"/>
            <ac:picMk id="4" creationId="{F64C3E64-347F-46FE-90A2-2F3C78FF4782}"/>
          </ac:picMkLst>
        </pc:picChg>
      </pc:sldChg>
      <pc:sldChg chg="del">
        <pc:chgData name="Eric Skaggs" userId="cd666d85-087f-49d0-86f3-9764a7d7ed05" providerId="ADAL" clId="{616A1C91-2219-4A0F-8540-585CD74BFC09}" dt="2019-05-10T00:33:46.950" v="564" actId="2696"/>
        <pc:sldMkLst>
          <pc:docMk/>
          <pc:sldMk cId="3395941507" sldId="797"/>
        </pc:sldMkLst>
      </pc:sldChg>
      <pc:sldChg chg="addSp delSp modSp add">
        <pc:chgData name="Eric Skaggs" userId="cd666d85-087f-49d0-86f3-9764a7d7ed05" providerId="ADAL" clId="{616A1C91-2219-4A0F-8540-585CD74BFC09}" dt="2019-05-09T23:39:08.873" v="262" actId="1035"/>
        <pc:sldMkLst>
          <pc:docMk/>
          <pc:sldMk cId="2808168250" sldId="798"/>
        </pc:sldMkLst>
        <pc:spChg chg="mod">
          <ac:chgData name="Eric Skaggs" userId="cd666d85-087f-49d0-86f3-9764a7d7ed05" providerId="ADAL" clId="{616A1C91-2219-4A0F-8540-585CD74BFC09}" dt="2019-05-09T23:37:14.302" v="231" actId="20577"/>
          <ac:spMkLst>
            <pc:docMk/>
            <pc:sldMk cId="2808168250" sldId="798"/>
            <ac:spMk id="2" creationId="{00000000-0000-0000-0000-000000000000}"/>
          </ac:spMkLst>
        </pc:spChg>
        <pc:spChg chg="del mod">
          <ac:chgData name="Eric Skaggs" userId="cd666d85-087f-49d0-86f3-9764a7d7ed05" providerId="ADAL" clId="{616A1C91-2219-4A0F-8540-585CD74BFC09}" dt="2019-05-09T23:36:13.125" v="203"/>
          <ac:spMkLst>
            <pc:docMk/>
            <pc:sldMk cId="2808168250" sldId="798"/>
            <ac:spMk id="3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09T23:38:41.357" v="249"/>
          <ac:spMkLst>
            <pc:docMk/>
            <pc:sldMk cId="2808168250" sldId="798"/>
            <ac:spMk id="7" creationId="{BD1FEA56-50BD-4B11-824D-30A9892FD233}"/>
          </ac:spMkLst>
        </pc:spChg>
        <pc:picChg chg="add del mod">
          <ac:chgData name="Eric Skaggs" userId="cd666d85-087f-49d0-86f3-9764a7d7ed05" providerId="ADAL" clId="{616A1C91-2219-4A0F-8540-585CD74BFC09}" dt="2019-05-09T23:38:41.197" v="248" actId="478"/>
          <ac:picMkLst>
            <pc:docMk/>
            <pc:sldMk cId="2808168250" sldId="798"/>
            <ac:picMk id="5" creationId="{93FE9AE9-08B1-4C26-998C-B858311C6120}"/>
          </ac:picMkLst>
        </pc:picChg>
        <pc:picChg chg="add mod">
          <ac:chgData name="Eric Skaggs" userId="cd666d85-087f-49d0-86f3-9764a7d7ed05" providerId="ADAL" clId="{616A1C91-2219-4A0F-8540-585CD74BFC09}" dt="2019-05-09T23:39:08.873" v="262" actId="1035"/>
          <ac:picMkLst>
            <pc:docMk/>
            <pc:sldMk cId="2808168250" sldId="798"/>
            <ac:picMk id="9" creationId="{F5588ECC-E1D3-40DA-A56B-1948731FA550}"/>
          </ac:picMkLst>
        </pc:picChg>
      </pc:sldChg>
      <pc:sldChg chg="add del">
        <pc:chgData name="Eric Skaggs" userId="cd666d85-087f-49d0-86f3-9764a7d7ed05" providerId="ADAL" clId="{616A1C91-2219-4A0F-8540-585CD74BFC09}" dt="2019-05-09T23:40:03.498" v="395" actId="2696"/>
        <pc:sldMkLst>
          <pc:docMk/>
          <pc:sldMk cId="2267242364" sldId="799"/>
        </pc:sldMkLst>
      </pc:sldChg>
      <pc:sldChg chg="add del">
        <pc:chgData name="Eric Skaggs" userId="cd666d85-087f-49d0-86f3-9764a7d7ed05" providerId="ADAL" clId="{616A1C91-2219-4A0F-8540-585CD74BFC09}" dt="2019-05-09T23:40:04.350" v="396" actId="2696"/>
        <pc:sldMkLst>
          <pc:docMk/>
          <pc:sldMk cId="995874169" sldId="800"/>
        </pc:sldMkLst>
      </pc:sldChg>
      <pc:sldChg chg="add del">
        <pc:chgData name="Eric Skaggs" userId="cd666d85-087f-49d0-86f3-9764a7d7ed05" providerId="ADAL" clId="{616A1C91-2219-4A0F-8540-585CD74BFC09}" dt="2019-05-09T23:40:05.234" v="397" actId="2696"/>
        <pc:sldMkLst>
          <pc:docMk/>
          <pc:sldMk cId="3186717880" sldId="801"/>
        </pc:sldMkLst>
      </pc:sldChg>
      <pc:sldChg chg="add del">
        <pc:chgData name="Eric Skaggs" userId="cd666d85-087f-49d0-86f3-9764a7d7ed05" providerId="ADAL" clId="{616A1C91-2219-4A0F-8540-585CD74BFC09}" dt="2019-05-09T23:40:06.281" v="398" actId="2696"/>
        <pc:sldMkLst>
          <pc:docMk/>
          <pc:sldMk cId="1758903789" sldId="802"/>
        </pc:sldMkLst>
      </pc:sldChg>
      <pc:sldChg chg="addSp delSp modSp add">
        <pc:chgData name="Eric Skaggs" userId="cd666d85-087f-49d0-86f3-9764a7d7ed05" providerId="ADAL" clId="{616A1C91-2219-4A0F-8540-585CD74BFC09}" dt="2019-05-09T23:37:47.627" v="246" actId="12788"/>
        <pc:sldMkLst>
          <pc:docMk/>
          <pc:sldMk cId="467508466" sldId="803"/>
        </pc:sldMkLst>
        <pc:spChg chg="mod">
          <ac:chgData name="Eric Skaggs" userId="cd666d85-087f-49d0-86f3-9764a7d7ed05" providerId="ADAL" clId="{616A1C91-2219-4A0F-8540-585CD74BFC09}" dt="2019-05-09T23:37:22.177" v="239" actId="20577"/>
          <ac:spMkLst>
            <pc:docMk/>
            <pc:sldMk cId="467508466" sldId="803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09T23:37:27.820" v="241"/>
          <ac:spMkLst>
            <pc:docMk/>
            <pc:sldMk cId="467508466" sldId="803"/>
            <ac:spMk id="4" creationId="{8BAF5D7C-583B-45D0-B745-9C23ED049837}"/>
          </ac:spMkLst>
        </pc:spChg>
        <pc:picChg chg="del">
          <ac:chgData name="Eric Skaggs" userId="cd666d85-087f-49d0-86f3-9764a7d7ed05" providerId="ADAL" clId="{616A1C91-2219-4A0F-8540-585CD74BFC09}" dt="2019-05-09T23:37:24.082" v="240" actId="478"/>
          <ac:picMkLst>
            <pc:docMk/>
            <pc:sldMk cId="467508466" sldId="803"/>
            <ac:picMk id="5" creationId="{93FE9AE9-08B1-4C26-998C-B858311C6120}"/>
          </ac:picMkLst>
        </pc:picChg>
        <pc:picChg chg="add mod">
          <ac:chgData name="Eric Skaggs" userId="cd666d85-087f-49d0-86f3-9764a7d7ed05" providerId="ADAL" clId="{616A1C91-2219-4A0F-8540-585CD74BFC09}" dt="2019-05-09T23:37:47.627" v="246" actId="12788"/>
          <ac:picMkLst>
            <pc:docMk/>
            <pc:sldMk cId="467508466" sldId="803"/>
            <ac:picMk id="7" creationId="{5ACB8FD9-2AAB-4A03-8CEF-B34CCFC30082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38:54.536" v="764" actId="20577"/>
        <pc:sldMkLst>
          <pc:docMk/>
          <pc:sldMk cId="1472781225" sldId="804"/>
        </pc:sldMkLst>
        <pc:spChg chg="mod">
          <ac:chgData name="Eric Skaggs" userId="cd666d85-087f-49d0-86f3-9764a7d7ed05" providerId="ADAL" clId="{616A1C91-2219-4A0F-8540-585CD74BFC09}" dt="2019-05-10T00:38:54.536" v="764" actId="20577"/>
          <ac:spMkLst>
            <pc:docMk/>
            <pc:sldMk cId="1472781225" sldId="804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09T23:40:30.036" v="430"/>
          <ac:spMkLst>
            <pc:docMk/>
            <pc:sldMk cId="1472781225" sldId="804"/>
            <ac:spMk id="4" creationId="{DB734921-088F-4AD9-9342-1AFA5B315BBA}"/>
          </ac:spMkLst>
        </pc:spChg>
        <pc:picChg chg="add mod">
          <ac:chgData name="Eric Skaggs" userId="cd666d85-087f-49d0-86f3-9764a7d7ed05" providerId="ADAL" clId="{616A1C91-2219-4A0F-8540-585CD74BFC09}" dt="2019-05-09T23:41:01.278" v="435" actId="12789"/>
          <ac:picMkLst>
            <pc:docMk/>
            <pc:sldMk cId="1472781225" sldId="804"/>
            <ac:picMk id="6" creationId="{EC490CA0-1AC5-4088-9ACB-26469D9D9065}"/>
          </ac:picMkLst>
        </pc:picChg>
        <pc:picChg chg="del">
          <ac:chgData name="Eric Skaggs" userId="cd666d85-087f-49d0-86f3-9764a7d7ed05" providerId="ADAL" clId="{616A1C91-2219-4A0F-8540-585CD74BFC09}" dt="2019-05-09T23:40:29.910" v="429" actId="478"/>
          <ac:picMkLst>
            <pc:docMk/>
            <pc:sldMk cId="1472781225" sldId="804"/>
            <ac:picMk id="7" creationId="{5ACB8FD9-2AAB-4A03-8CEF-B34CCFC30082}"/>
          </ac:picMkLst>
        </pc:picChg>
      </pc:sldChg>
      <pc:sldChg chg="addSp delSp modSp add">
        <pc:chgData name="Eric Skaggs" userId="cd666d85-087f-49d0-86f3-9764a7d7ed05" providerId="ADAL" clId="{616A1C91-2219-4A0F-8540-585CD74BFC09}" dt="2019-05-09T23:41:32.576" v="449" actId="12789"/>
        <pc:sldMkLst>
          <pc:docMk/>
          <pc:sldMk cId="2385042687" sldId="805"/>
        </pc:sldMkLst>
        <pc:spChg chg="mod">
          <ac:chgData name="Eric Skaggs" userId="cd666d85-087f-49d0-86f3-9764a7d7ed05" providerId="ADAL" clId="{616A1C91-2219-4A0F-8540-585CD74BFC09}" dt="2019-05-09T23:41:19.137" v="442" actId="20577"/>
          <ac:spMkLst>
            <pc:docMk/>
            <pc:sldMk cId="2385042687" sldId="805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09T23:41:25.658" v="444"/>
          <ac:spMkLst>
            <pc:docMk/>
            <pc:sldMk cId="2385042687" sldId="805"/>
            <ac:spMk id="4" creationId="{BB8BCE07-5F2E-4C0F-A49F-78BA7284959F}"/>
          </ac:spMkLst>
        </pc:spChg>
        <pc:picChg chg="del">
          <ac:chgData name="Eric Skaggs" userId="cd666d85-087f-49d0-86f3-9764a7d7ed05" providerId="ADAL" clId="{616A1C91-2219-4A0F-8540-585CD74BFC09}" dt="2019-05-09T23:41:20.703" v="443" actId="478"/>
          <ac:picMkLst>
            <pc:docMk/>
            <pc:sldMk cId="2385042687" sldId="805"/>
            <ac:picMk id="6" creationId="{EC490CA0-1AC5-4088-9ACB-26469D9D9065}"/>
          </ac:picMkLst>
        </pc:picChg>
        <pc:picChg chg="add mod">
          <ac:chgData name="Eric Skaggs" userId="cd666d85-087f-49d0-86f3-9764a7d7ed05" providerId="ADAL" clId="{616A1C91-2219-4A0F-8540-585CD74BFC09}" dt="2019-05-09T23:41:32.576" v="449" actId="12789"/>
          <ac:picMkLst>
            <pc:docMk/>
            <pc:sldMk cId="2385042687" sldId="805"/>
            <ac:picMk id="7" creationId="{63668E85-355E-4483-BBB2-E6C6E39517A9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40:59.607" v="847" actId="20577"/>
        <pc:sldMkLst>
          <pc:docMk/>
          <pc:sldMk cId="1754999523" sldId="806"/>
        </pc:sldMkLst>
        <pc:spChg chg="mod">
          <ac:chgData name="Eric Skaggs" userId="cd666d85-087f-49d0-86f3-9764a7d7ed05" providerId="ADAL" clId="{616A1C91-2219-4A0F-8540-585CD74BFC09}" dt="2019-05-10T00:40:59.607" v="847" actId="20577"/>
          <ac:spMkLst>
            <pc:docMk/>
            <pc:sldMk cId="1754999523" sldId="806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09T23:41:45.569" v="467"/>
          <ac:spMkLst>
            <pc:docMk/>
            <pc:sldMk cId="1754999523" sldId="806"/>
            <ac:spMk id="4" creationId="{4DC94D32-D973-4521-8F02-6DFC603787F9}"/>
          </ac:spMkLst>
        </pc:spChg>
        <pc:picChg chg="add mod">
          <ac:chgData name="Eric Skaggs" userId="cd666d85-087f-49d0-86f3-9764a7d7ed05" providerId="ADAL" clId="{616A1C91-2219-4A0F-8540-585CD74BFC09}" dt="2019-05-09T23:42:00.357" v="472" actId="12789"/>
          <ac:picMkLst>
            <pc:docMk/>
            <pc:sldMk cId="1754999523" sldId="806"/>
            <ac:picMk id="6" creationId="{5D527702-FCC4-4DC6-923E-F5A0DCEB1E22}"/>
          </ac:picMkLst>
        </pc:picChg>
        <pc:picChg chg="del">
          <ac:chgData name="Eric Skaggs" userId="cd666d85-087f-49d0-86f3-9764a7d7ed05" providerId="ADAL" clId="{616A1C91-2219-4A0F-8540-585CD74BFC09}" dt="2019-05-09T23:41:45.459" v="466" actId="478"/>
          <ac:picMkLst>
            <pc:docMk/>
            <pc:sldMk cId="1754999523" sldId="806"/>
            <ac:picMk id="7" creationId="{63668E85-355E-4483-BBB2-E6C6E39517A9}"/>
          </ac:picMkLst>
        </pc:picChg>
      </pc:sldChg>
      <pc:sldChg chg="modSp add">
        <pc:chgData name="Eric Skaggs" userId="cd666d85-087f-49d0-86f3-9764a7d7ed05" providerId="ADAL" clId="{616A1C91-2219-4A0F-8540-585CD74BFC09}" dt="2019-05-10T21:46:18.720" v="3176" actId="20577"/>
        <pc:sldMkLst>
          <pc:docMk/>
          <pc:sldMk cId="412587172" sldId="807"/>
        </pc:sldMkLst>
        <pc:spChg chg="mod">
          <ac:chgData name="Eric Skaggs" userId="cd666d85-087f-49d0-86f3-9764a7d7ed05" providerId="ADAL" clId="{616A1C91-2219-4A0F-8540-585CD74BFC09}" dt="2019-05-10T00:22:53.129" v="492" actId="1036"/>
          <ac:spMkLst>
            <pc:docMk/>
            <pc:sldMk cId="412587172" sldId="807"/>
            <ac:spMk id="2" creationId="{00000000-0000-0000-0000-000000000000}"/>
          </ac:spMkLst>
        </pc:spChg>
        <pc:spChg chg="mod">
          <ac:chgData name="Eric Skaggs" userId="cd666d85-087f-49d0-86f3-9764a7d7ed05" providerId="ADAL" clId="{616A1C91-2219-4A0F-8540-585CD74BFC09}" dt="2019-05-10T21:46:18.720" v="3176" actId="20577"/>
          <ac:spMkLst>
            <pc:docMk/>
            <pc:sldMk cId="412587172" sldId="807"/>
            <ac:spMk id="3" creationId="{00000000-0000-0000-0000-000000000000}"/>
          </ac:spMkLst>
        </pc:spChg>
      </pc:sldChg>
      <pc:sldChg chg="addSp delSp modSp add">
        <pc:chgData name="Eric Skaggs" userId="cd666d85-087f-49d0-86f3-9764a7d7ed05" providerId="ADAL" clId="{616A1C91-2219-4A0F-8540-585CD74BFC09}" dt="2019-05-10T00:34:20.371" v="585" actId="12789"/>
        <pc:sldMkLst>
          <pc:docMk/>
          <pc:sldMk cId="1581209629" sldId="808"/>
        </pc:sldMkLst>
        <pc:spChg chg="mod">
          <ac:chgData name="Eric Skaggs" userId="cd666d85-087f-49d0-86f3-9764a7d7ed05" providerId="ADAL" clId="{616A1C91-2219-4A0F-8540-585CD74BFC09}" dt="2019-05-10T00:33:52.348" v="578" actId="20577"/>
          <ac:spMkLst>
            <pc:docMk/>
            <pc:sldMk cId="1581209629" sldId="808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4:12.662" v="580"/>
          <ac:spMkLst>
            <pc:docMk/>
            <pc:sldMk cId="1581209629" sldId="808"/>
            <ac:spMk id="4" creationId="{DEE98CC6-045A-4483-B248-D3614CC3DEEA}"/>
          </ac:spMkLst>
        </pc:spChg>
        <pc:picChg chg="add mod">
          <ac:chgData name="Eric Skaggs" userId="cd666d85-087f-49d0-86f3-9764a7d7ed05" providerId="ADAL" clId="{616A1C91-2219-4A0F-8540-585CD74BFC09}" dt="2019-05-10T00:34:20.371" v="585" actId="12789"/>
          <ac:picMkLst>
            <pc:docMk/>
            <pc:sldMk cId="1581209629" sldId="808"/>
            <ac:picMk id="6" creationId="{719E0BFC-4ECD-4A24-B866-48FCE2137E3C}"/>
          </ac:picMkLst>
        </pc:picChg>
        <pc:picChg chg="del">
          <ac:chgData name="Eric Skaggs" userId="cd666d85-087f-49d0-86f3-9764a7d7ed05" providerId="ADAL" clId="{616A1C91-2219-4A0F-8540-585CD74BFC09}" dt="2019-05-10T00:34:00.025" v="579" actId="478"/>
          <ac:picMkLst>
            <pc:docMk/>
            <pc:sldMk cId="1581209629" sldId="808"/>
            <ac:picMk id="9" creationId="{F5588ECC-E1D3-40DA-A56B-1948731FA550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34:54.807" v="600" actId="12789"/>
        <pc:sldMkLst>
          <pc:docMk/>
          <pc:sldMk cId="2905710071" sldId="809"/>
        </pc:sldMkLst>
        <pc:spChg chg="mod">
          <ac:chgData name="Eric Skaggs" userId="cd666d85-087f-49d0-86f3-9764a7d7ed05" providerId="ADAL" clId="{616A1C91-2219-4A0F-8540-585CD74BFC09}" dt="2019-05-10T00:34:28.334" v="593" actId="20577"/>
          <ac:spMkLst>
            <pc:docMk/>
            <pc:sldMk cId="2905710071" sldId="809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4:46.919" v="595"/>
          <ac:spMkLst>
            <pc:docMk/>
            <pc:sldMk cId="2905710071" sldId="809"/>
            <ac:spMk id="4" creationId="{00728694-3BF8-49B8-AD52-10C4C9F1AED6}"/>
          </ac:spMkLst>
        </pc:spChg>
        <pc:picChg chg="del">
          <ac:chgData name="Eric Skaggs" userId="cd666d85-087f-49d0-86f3-9764a7d7ed05" providerId="ADAL" clId="{616A1C91-2219-4A0F-8540-585CD74BFC09}" dt="2019-05-10T00:34:39.602" v="594" actId="478"/>
          <ac:picMkLst>
            <pc:docMk/>
            <pc:sldMk cId="2905710071" sldId="809"/>
            <ac:picMk id="6" creationId="{719E0BFC-4ECD-4A24-B866-48FCE2137E3C}"/>
          </ac:picMkLst>
        </pc:picChg>
        <pc:picChg chg="add mod">
          <ac:chgData name="Eric Skaggs" userId="cd666d85-087f-49d0-86f3-9764a7d7ed05" providerId="ADAL" clId="{616A1C91-2219-4A0F-8540-585CD74BFC09}" dt="2019-05-10T00:34:54.807" v="600" actId="12789"/>
          <ac:picMkLst>
            <pc:docMk/>
            <pc:sldMk cId="2905710071" sldId="809"/>
            <ac:picMk id="7" creationId="{766083DB-15D5-49D0-BF55-D65D255BBE4D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43:52.515" v="867" actId="12789"/>
        <pc:sldMkLst>
          <pc:docMk/>
          <pc:sldMk cId="3182287330" sldId="810"/>
        </pc:sldMkLst>
        <pc:spChg chg="mod">
          <ac:chgData name="Eric Skaggs" userId="cd666d85-087f-49d0-86f3-9764a7d7ed05" providerId="ADAL" clId="{616A1C91-2219-4A0F-8540-585CD74BFC09}" dt="2019-05-10T00:35:42.260" v="634" actId="14100"/>
          <ac:spMkLst>
            <pc:docMk/>
            <pc:sldMk cId="3182287330" sldId="810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5:26.675" v="627"/>
          <ac:spMkLst>
            <pc:docMk/>
            <pc:sldMk cId="3182287330" sldId="810"/>
            <ac:spMk id="4" creationId="{F7B90D14-CA51-427D-BF4D-6249172A72B9}"/>
          </ac:spMkLst>
        </pc:spChg>
        <pc:spChg chg="add del mod">
          <ac:chgData name="Eric Skaggs" userId="cd666d85-087f-49d0-86f3-9764a7d7ed05" providerId="ADAL" clId="{616A1C91-2219-4A0F-8540-585CD74BFC09}" dt="2019-05-10T00:43:46.915" v="862"/>
          <ac:spMkLst>
            <pc:docMk/>
            <pc:sldMk cId="3182287330" sldId="810"/>
            <ac:spMk id="9" creationId="{73BAB18E-90FE-4B24-AA54-F67CE5EA667E}"/>
          </ac:spMkLst>
        </pc:spChg>
        <pc:picChg chg="del">
          <ac:chgData name="Eric Skaggs" userId="cd666d85-087f-49d0-86f3-9764a7d7ed05" providerId="ADAL" clId="{616A1C91-2219-4A0F-8540-585CD74BFC09}" dt="2019-05-10T00:35:14.403" v="602" actId="478"/>
          <ac:picMkLst>
            <pc:docMk/>
            <pc:sldMk cId="3182287330" sldId="810"/>
            <ac:picMk id="6" creationId="{719E0BFC-4ECD-4A24-B866-48FCE2137E3C}"/>
          </ac:picMkLst>
        </pc:picChg>
        <pc:picChg chg="add del mod">
          <ac:chgData name="Eric Skaggs" userId="cd666d85-087f-49d0-86f3-9764a7d7ed05" providerId="ADAL" clId="{616A1C91-2219-4A0F-8540-585CD74BFC09}" dt="2019-05-10T00:43:42.624" v="861" actId="478"/>
          <ac:picMkLst>
            <pc:docMk/>
            <pc:sldMk cId="3182287330" sldId="810"/>
            <ac:picMk id="7" creationId="{9492425B-E538-4237-9AAB-E63BEB34AF57}"/>
          </ac:picMkLst>
        </pc:picChg>
        <pc:picChg chg="add mod">
          <ac:chgData name="Eric Skaggs" userId="cd666d85-087f-49d0-86f3-9764a7d7ed05" providerId="ADAL" clId="{616A1C91-2219-4A0F-8540-585CD74BFC09}" dt="2019-05-10T00:43:52.515" v="867" actId="12789"/>
          <ac:picMkLst>
            <pc:docMk/>
            <pc:sldMk cId="3182287330" sldId="810"/>
            <ac:picMk id="11" creationId="{65763E3B-CA81-481D-99BF-F10BCA87F9AA}"/>
          </ac:picMkLst>
        </pc:picChg>
      </pc:sldChg>
      <pc:sldChg chg="add del">
        <pc:chgData name="Eric Skaggs" userId="cd666d85-087f-49d0-86f3-9764a7d7ed05" providerId="ADAL" clId="{616A1C91-2219-4A0F-8540-585CD74BFC09}" dt="2019-05-10T00:35:46.664" v="636" actId="2696"/>
        <pc:sldMkLst>
          <pc:docMk/>
          <pc:sldMk cId="2526535702" sldId="811"/>
        </pc:sldMkLst>
      </pc:sldChg>
      <pc:sldChg chg="addSp delSp modSp add">
        <pc:chgData name="Eric Skaggs" userId="cd666d85-087f-49d0-86f3-9764a7d7ed05" providerId="ADAL" clId="{616A1C91-2219-4A0F-8540-585CD74BFC09}" dt="2019-05-10T00:36:13.035" v="657" actId="12789"/>
        <pc:sldMkLst>
          <pc:docMk/>
          <pc:sldMk cId="758019451" sldId="812"/>
        </pc:sldMkLst>
        <pc:spChg chg="mod">
          <ac:chgData name="Eric Skaggs" userId="cd666d85-087f-49d0-86f3-9764a7d7ed05" providerId="ADAL" clId="{616A1C91-2219-4A0F-8540-585CD74BFC09}" dt="2019-05-10T00:35:53.505" v="650" actId="14100"/>
          <ac:spMkLst>
            <pc:docMk/>
            <pc:sldMk cId="758019451" sldId="812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6:06.350" v="652"/>
          <ac:spMkLst>
            <pc:docMk/>
            <pc:sldMk cId="758019451" sldId="812"/>
            <ac:spMk id="4" creationId="{F472998E-C3E5-4A65-A863-3F20B8BF5B32}"/>
          </ac:spMkLst>
        </pc:spChg>
        <pc:picChg chg="add mod">
          <ac:chgData name="Eric Skaggs" userId="cd666d85-087f-49d0-86f3-9764a7d7ed05" providerId="ADAL" clId="{616A1C91-2219-4A0F-8540-585CD74BFC09}" dt="2019-05-10T00:36:13.035" v="657" actId="12789"/>
          <ac:picMkLst>
            <pc:docMk/>
            <pc:sldMk cId="758019451" sldId="812"/>
            <ac:picMk id="6" creationId="{41337852-92DE-4FB8-AB20-2809353F1EA1}"/>
          </ac:picMkLst>
        </pc:picChg>
        <pc:picChg chg="del">
          <ac:chgData name="Eric Skaggs" userId="cd666d85-087f-49d0-86f3-9764a7d7ed05" providerId="ADAL" clId="{616A1C91-2219-4A0F-8540-585CD74BFC09}" dt="2019-05-10T00:36:02.124" v="651" actId="478"/>
          <ac:picMkLst>
            <pc:docMk/>
            <pc:sldMk cId="758019451" sldId="812"/>
            <ac:picMk id="7" creationId="{9492425B-E538-4237-9AAB-E63BEB34AF57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42:59.611" v="860" actId="12789"/>
        <pc:sldMkLst>
          <pc:docMk/>
          <pc:sldMk cId="2144396034" sldId="813"/>
        </pc:sldMkLst>
        <pc:spChg chg="mod">
          <ac:chgData name="Eric Skaggs" userId="cd666d85-087f-49d0-86f3-9764a7d7ed05" providerId="ADAL" clId="{616A1C91-2219-4A0F-8540-585CD74BFC09}" dt="2019-05-10T00:36:41.356" v="684" actId="20577"/>
          <ac:spMkLst>
            <pc:docMk/>
            <pc:sldMk cId="2144396034" sldId="813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7:03.668" v="712"/>
          <ac:spMkLst>
            <pc:docMk/>
            <pc:sldMk cId="2144396034" sldId="813"/>
            <ac:spMk id="4" creationId="{0D6A6D42-E7B7-40CE-9042-8208EDADD79F}"/>
          </ac:spMkLst>
        </pc:spChg>
        <pc:spChg chg="add del mod">
          <ac:chgData name="Eric Skaggs" userId="cd666d85-087f-49d0-86f3-9764a7d7ed05" providerId="ADAL" clId="{616A1C91-2219-4A0F-8540-585CD74BFC09}" dt="2019-05-10T00:37:30.019" v="717"/>
          <ac:spMkLst>
            <pc:docMk/>
            <pc:sldMk cId="2144396034" sldId="813"/>
            <ac:spMk id="9" creationId="{E573DBA8-F7C7-4FF4-8D87-CF4D8F8DE43C}"/>
          </ac:spMkLst>
        </pc:spChg>
        <pc:spChg chg="add del mod">
          <ac:chgData name="Eric Skaggs" userId="cd666d85-087f-49d0-86f3-9764a7d7ed05" providerId="ADAL" clId="{616A1C91-2219-4A0F-8540-585CD74BFC09}" dt="2019-05-10T00:42:54.263" v="855"/>
          <ac:spMkLst>
            <pc:docMk/>
            <pc:sldMk cId="2144396034" sldId="813"/>
            <ac:spMk id="13" creationId="{925B89A9-32E4-4BAC-BC97-67E742EFD25A}"/>
          </ac:spMkLst>
        </pc:spChg>
        <pc:picChg chg="add del mod">
          <ac:chgData name="Eric Skaggs" userId="cd666d85-087f-49d0-86f3-9764a7d7ed05" providerId="ADAL" clId="{616A1C91-2219-4A0F-8540-585CD74BFC09}" dt="2019-05-10T00:37:12.360" v="716" actId="478"/>
          <ac:picMkLst>
            <pc:docMk/>
            <pc:sldMk cId="2144396034" sldId="813"/>
            <ac:picMk id="6" creationId="{96ACA02F-C52B-4BFA-A2E7-FABE08371849}"/>
          </ac:picMkLst>
        </pc:picChg>
        <pc:picChg chg="del">
          <ac:chgData name="Eric Skaggs" userId="cd666d85-087f-49d0-86f3-9764a7d7ed05" providerId="ADAL" clId="{616A1C91-2219-4A0F-8540-585CD74BFC09}" dt="2019-05-10T00:36:55.209" v="708" actId="478"/>
          <ac:picMkLst>
            <pc:docMk/>
            <pc:sldMk cId="2144396034" sldId="813"/>
            <ac:picMk id="7" creationId="{766083DB-15D5-49D0-BF55-D65D255BBE4D}"/>
          </ac:picMkLst>
        </pc:picChg>
        <pc:picChg chg="add del mod">
          <ac:chgData name="Eric Skaggs" userId="cd666d85-087f-49d0-86f3-9764a7d7ed05" providerId="ADAL" clId="{616A1C91-2219-4A0F-8540-585CD74BFC09}" dt="2019-05-10T00:42:50.085" v="854" actId="478"/>
          <ac:picMkLst>
            <pc:docMk/>
            <pc:sldMk cId="2144396034" sldId="813"/>
            <ac:picMk id="11" creationId="{9A991D6E-2FBB-45A4-805D-DCFFA1161775}"/>
          </ac:picMkLst>
        </pc:picChg>
        <pc:picChg chg="add mod">
          <ac:chgData name="Eric Skaggs" userId="cd666d85-087f-49d0-86f3-9764a7d7ed05" providerId="ADAL" clId="{616A1C91-2219-4A0F-8540-585CD74BFC09}" dt="2019-05-10T00:42:59.611" v="860" actId="12789"/>
          <ac:picMkLst>
            <pc:docMk/>
            <pc:sldMk cId="2144396034" sldId="813"/>
            <ac:picMk id="15" creationId="{B0F6A08B-EDC1-458E-B8E9-20031F42A0BA}"/>
          </ac:picMkLst>
        </pc:picChg>
      </pc:sldChg>
      <pc:sldChg chg="addSp delSp modSp add del">
        <pc:chgData name="Eric Skaggs" userId="cd666d85-087f-49d0-86f3-9764a7d7ed05" providerId="ADAL" clId="{616A1C91-2219-4A0F-8540-585CD74BFC09}" dt="2019-05-10T00:37:53.195" v="728" actId="12789"/>
        <pc:sldMkLst>
          <pc:docMk/>
          <pc:sldMk cId="529187963" sldId="814"/>
        </pc:sldMkLst>
        <pc:spChg chg="mod">
          <ac:chgData name="Eric Skaggs" userId="cd666d85-087f-49d0-86f3-9764a7d7ed05" providerId="ADAL" clId="{616A1C91-2219-4A0F-8540-585CD74BFC09}" dt="2019-05-10T00:36:50.573" v="707" actId="14100"/>
          <ac:spMkLst>
            <pc:docMk/>
            <pc:sldMk cId="529187963" sldId="814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7:46.583" v="723"/>
          <ac:spMkLst>
            <pc:docMk/>
            <pc:sldMk cId="529187963" sldId="814"/>
            <ac:spMk id="4" creationId="{CCE01202-5A53-4317-A281-8FD563BF1BF4}"/>
          </ac:spMkLst>
        </pc:spChg>
        <pc:picChg chg="add mod">
          <ac:chgData name="Eric Skaggs" userId="cd666d85-087f-49d0-86f3-9764a7d7ed05" providerId="ADAL" clId="{616A1C91-2219-4A0F-8540-585CD74BFC09}" dt="2019-05-10T00:37:53.195" v="728" actId="12789"/>
          <ac:picMkLst>
            <pc:docMk/>
            <pc:sldMk cId="529187963" sldId="814"/>
            <ac:picMk id="6" creationId="{9F66E1AE-7929-4260-ADE4-D75CE1281ABE}"/>
          </ac:picMkLst>
        </pc:picChg>
        <pc:picChg chg="del">
          <ac:chgData name="Eric Skaggs" userId="cd666d85-087f-49d0-86f3-9764a7d7ed05" providerId="ADAL" clId="{616A1C91-2219-4A0F-8540-585CD74BFC09}" dt="2019-05-10T00:36:59.163" v="711" actId="478"/>
          <ac:picMkLst>
            <pc:docMk/>
            <pc:sldMk cId="529187963" sldId="814"/>
            <ac:picMk id="7" creationId="{766083DB-15D5-49D0-BF55-D65D255BBE4D}"/>
          </ac:picMkLst>
        </pc:picChg>
      </pc:sldChg>
      <pc:sldChg chg="add del">
        <pc:chgData name="Eric Skaggs" userId="cd666d85-087f-49d0-86f3-9764a7d7ed05" providerId="ADAL" clId="{616A1C91-2219-4A0F-8540-585CD74BFC09}" dt="2019-05-10T00:45:04.346" v="869" actId="2696"/>
        <pc:sldMkLst>
          <pc:docMk/>
          <pc:sldMk cId="1332160358" sldId="815"/>
        </pc:sldMkLst>
      </pc:sldChg>
      <pc:sldChg chg="addSp delSp modSp add">
        <pc:chgData name="Eric Skaggs" userId="cd666d85-087f-49d0-86f3-9764a7d7ed05" providerId="ADAL" clId="{616A1C91-2219-4A0F-8540-585CD74BFC09}" dt="2019-05-10T00:39:24.775" v="771" actId="12789"/>
        <pc:sldMkLst>
          <pc:docMk/>
          <pc:sldMk cId="4228265279" sldId="816"/>
        </pc:sldMkLst>
        <pc:spChg chg="mod">
          <ac:chgData name="Eric Skaggs" userId="cd666d85-087f-49d0-86f3-9764a7d7ed05" providerId="ADAL" clId="{616A1C91-2219-4A0F-8540-585CD74BFC09}" dt="2019-05-10T00:38:48.469" v="762" actId="20577"/>
          <ac:spMkLst>
            <pc:docMk/>
            <pc:sldMk cId="4228265279" sldId="816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9:16.490" v="765"/>
          <ac:spMkLst>
            <pc:docMk/>
            <pc:sldMk cId="4228265279" sldId="816"/>
            <ac:spMk id="4" creationId="{91DB8EEF-7E9D-478F-B0FE-4D0127EE6BF3}"/>
          </ac:spMkLst>
        </pc:spChg>
        <pc:picChg chg="del">
          <ac:chgData name="Eric Skaggs" userId="cd666d85-087f-49d0-86f3-9764a7d7ed05" providerId="ADAL" clId="{616A1C91-2219-4A0F-8540-585CD74BFC09}" dt="2019-05-10T00:38:34.653" v="731" actId="478"/>
          <ac:picMkLst>
            <pc:docMk/>
            <pc:sldMk cId="4228265279" sldId="816"/>
            <ac:picMk id="6" creationId="{9F66E1AE-7929-4260-ADE4-D75CE1281ABE}"/>
          </ac:picMkLst>
        </pc:picChg>
        <pc:picChg chg="add mod">
          <ac:chgData name="Eric Skaggs" userId="cd666d85-087f-49d0-86f3-9764a7d7ed05" providerId="ADAL" clId="{616A1C91-2219-4A0F-8540-585CD74BFC09}" dt="2019-05-10T00:39:24.775" v="771" actId="12789"/>
          <ac:picMkLst>
            <pc:docMk/>
            <pc:sldMk cId="4228265279" sldId="816"/>
            <ac:picMk id="7" creationId="{E2D7596D-B835-4986-B0C4-C13E15E13867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39:43.864" v="786" actId="12789"/>
        <pc:sldMkLst>
          <pc:docMk/>
          <pc:sldMk cId="3726338585" sldId="817"/>
        </pc:sldMkLst>
        <pc:spChg chg="mod">
          <ac:chgData name="Eric Skaggs" userId="cd666d85-087f-49d0-86f3-9764a7d7ed05" providerId="ADAL" clId="{616A1C91-2219-4A0F-8540-585CD74BFC09}" dt="2019-05-10T00:39:31.722" v="779" actId="20577"/>
          <ac:spMkLst>
            <pc:docMk/>
            <pc:sldMk cId="3726338585" sldId="817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39:37.954" v="781"/>
          <ac:spMkLst>
            <pc:docMk/>
            <pc:sldMk cId="3726338585" sldId="817"/>
            <ac:spMk id="4" creationId="{BAB6EFE3-BBBC-4A75-8A61-262074B03C14}"/>
          </ac:spMkLst>
        </pc:spChg>
        <pc:picChg chg="add mod">
          <ac:chgData name="Eric Skaggs" userId="cd666d85-087f-49d0-86f3-9764a7d7ed05" providerId="ADAL" clId="{616A1C91-2219-4A0F-8540-585CD74BFC09}" dt="2019-05-10T00:39:43.864" v="786" actId="12789"/>
          <ac:picMkLst>
            <pc:docMk/>
            <pc:sldMk cId="3726338585" sldId="817"/>
            <ac:picMk id="6" creationId="{0C2C04FE-DD8C-429F-B094-613D4774541D}"/>
          </ac:picMkLst>
        </pc:picChg>
        <pc:picChg chg="del">
          <ac:chgData name="Eric Skaggs" userId="cd666d85-087f-49d0-86f3-9764a7d7ed05" providerId="ADAL" clId="{616A1C91-2219-4A0F-8540-585CD74BFC09}" dt="2019-05-10T00:39:33.564" v="780" actId="478"/>
          <ac:picMkLst>
            <pc:docMk/>
            <pc:sldMk cId="3726338585" sldId="817"/>
            <ac:picMk id="7" creationId="{E2D7596D-B835-4986-B0C4-C13E15E13867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40:14.789" v="804" actId="12789"/>
        <pc:sldMkLst>
          <pc:docMk/>
          <pc:sldMk cId="940548290" sldId="818"/>
        </pc:sldMkLst>
        <pc:spChg chg="mod">
          <ac:chgData name="Eric Skaggs" userId="cd666d85-087f-49d0-86f3-9764a7d7ed05" providerId="ADAL" clId="{616A1C91-2219-4A0F-8540-585CD74BFC09}" dt="2019-05-10T00:40:00.810" v="797" actId="20577"/>
          <ac:spMkLst>
            <pc:docMk/>
            <pc:sldMk cId="940548290" sldId="818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40:04.755" v="799"/>
          <ac:spMkLst>
            <pc:docMk/>
            <pc:sldMk cId="940548290" sldId="818"/>
            <ac:spMk id="4" creationId="{B160F2A3-B833-4769-9366-4B822A03624D}"/>
          </ac:spMkLst>
        </pc:spChg>
        <pc:picChg chg="del">
          <ac:chgData name="Eric Skaggs" userId="cd666d85-087f-49d0-86f3-9764a7d7ed05" providerId="ADAL" clId="{616A1C91-2219-4A0F-8540-585CD74BFC09}" dt="2019-05-10T00:40:04.497" v="798" actId="478"/>
          <ac:picMkLst>
            <pc:docMk/>
            <pc:sldMk cId="940548290" sldId="818"/>
            <ac:picMk id="6" creationId="{0C2C04FE-DD8C-429F-B094-613D4774541D}"/>
          </ac:picMkLst>
        </pc:picChg>
        <pc:picChg chg="add mod">
          <ac:chgData name="Eric Skaggs" userId="cd666d85-087f-49d0-86f3-9764a7d7ed05" providerId="ADAL" clId="{616A1C91-2219-4A0F-8540-585CD74BFC09}" dt="2019-05-10T00:40:14.789" v="804" actId="12789"/>
          <ac:picMkLst>
            <pc:docMk/>
            <pc:sldMk cId="940548290" sldId="818"/>
            <ac:picMk id="7" creationId="{C31165CB-F03F-4EC5-B73D-B8FF10B09438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00:41:15.293" v="853" actId="12789"/>
        <pc:sldMkLst>
          <pc:docMk/>
          <pc:sldMk cId="3354222651" sldId="819"/>
        </pc:sldMkLst>
        <pc:spChg chg="mod">
          <ac:chgData name="Eric Skaggs" userId="cd666d85-087f-49d0-86f3-9764a7d7ed05" providerId="ADAL" clId="{616A1C91-2219-4A0F-8540-585CD74BFC09}" dt="2019-05-10T00:40:46.323" v="834" actId="6549"/>
          <ac:spMkLst>
            <pc:docMk/>
            <pc:sldMk cId="3354222651" sldId="819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00:41:09.189" v="848"/>
          <ac:spMkLst>
            <pc:docMk/>
            <pc:sldMk cId="3354222651" sldId="819"/>
            <ac:spMk id="4" creationId="{257D443A-96FC-49DB-80BC-0A0E21EDFD10}"/>
          </ac:spMkLst>
        </pc:spChg>
        <pc:picChg chg="add mod">
          <ac:chgData name="Eric Skaggs" userId="cd666d85-087f-49d0-86f3-9764a7d7ed05" providerId="ADAL" clId="{616A1C91-2219-4A0F-8540-585CD74BFC09}" dt="2019-05-10T00:41:15.293" v="853" actId="12789"/>
          <ac:picMkLst>
            <pc:docMk/>
            <pc:sldMk cId="3354222651" sldId="819"/>
            <ac:picMk id="6" creationId="{6123F8AC-AB43-4AAC-9ED4-C0A31A4360A3}"/>
          </ac:picMkLst>
        </pc:picChg>
        <pc:picChg chg="del">
          <ac:chgData name="Eric Skaggs" userId="cd666d85-087f-49d0-86f3-9764a7d7ed05" providerId="ADAL" clId="{616A1C91-2219-4A0F-8540-585CD74BFC09}" dt="2019-05-10T00:40:48.449" v="835" actId="478"/>
          <ac:picMkLst>
            <pc:docMk/>
            <pc:sldMk cId="3354222651" sldId="819"/>
            <ac:picMk id="7" creationId="{C31165CB-F03F-4EC5-B73D-B8FF10B09438}"/>
          </ac:picMkLst>
        </pc:picChg>
      </pc:sldChg>
      <pc:sldChg chg="modSp add">
        <pc:chgData name="Eric Skaggs" userId="cd666d85-087f-49d0-86f3-9764a7d7ed05" providerId="ADAL" clId="{616A1C91-2219-4A0F-8540-585CD74BFC09}" dt="2019-05-10T00:46:07.759" v="965" actId="6549"/>
        <pc:sldMkLst>
          <pc:docMk/>
          <pc:sldMk cId="1282504960" sldId="820"/>
        </pc:sldMkLst>
        <pc:spChg chg="mod">
          <ac:chgData name="Eric Skaggs" userId="cd666d85-087f-49d0-86f3-9764a7d7ed05" providerId="ADAL" clId="{616A1C91-2219-4A0F-8540-585CD74BFC09}" dt="2019-05-10T00:45:44.230" v="909" actId="20577"/>
          <ac:spMkLst>
            <pc:docMk/>
            <pc:sldMk cId="1282504960" sldId="820"/>
            <ac:spMk id="2" creationId="{00000000-0000-0000-0000-000000000000}"/>
          </ac:spMkLst>
        </pc:spChg>
        <pc:spChg chg="mod">
          <ac:chgData name="Eric Skaggs" userId="cd666d85-087f-49d0-86f3-9764a7d7ed05" providerId="ADAL" clId="{616A1C91-2219-4A0F-8540-585CD74BFC09}" dt="2019-05-10T00:46:07.759" v="965" actId="6549"/>
          <ac:spMkLst>
            <pc:docMk/>
            <pc:sldMk cId="1282504960" sldId="820"/>
            <ac:spMk id="3" creationId="{00000000-0000-0000-0000-000000000000}"/>
          </ac:spMkLst>
        </pc:spChg>
      </pc:sldChg>
      <pc:sldChg chg="modSp add">
        <pc:chgData name="Eric Skaggs" userId="cd666d85-087f-49d0-86f3-9764a7d7ed05" providerId="ADAL" clId="{616A1C91-2219-4A0F-8540-585CD74BFC09}" dt="2019-05-10T20:54:19.594" v="2787" actId="20577"/>
        <pc:sldMkLst>
          <pc:docMk/>
          <pc:sldMk cId="2945121626" sldId="821"/>
        </pc:sldMkLst>
        <pc:spChg chg="mod">
          <ac:chgData name="Eric Skaggs" userId="cd666d85-087f-49d0-86f3-9764a7d7ed05" providerId="ADAL" clId="{616A1C91-2219-4A0F-8540-585CD74BFC09}" dt="2019-05-10T20:52:40.623" v="2731" actId="20577"/>
          <ac:spMkLst>
            <pc:docMk/>
            <pc:sldMk cId="2945121626" sldId="821"/>
            <ac:spMk id="2" creationId="{00000000-0000-0000-0000-000000000000}"/>
          </ac:spMkLst>
        </pc:spChg>
        <pc:spChg chg="mod">
          <ac:chgData name="Eric Skaggs" userId="cd666d85-087f-49d0-86f3-9764a7d7ed05" providerId="ADAL" clId="{616A1C91-2219-4A0F-8540-585CD74BFC09}" dt="2019-05-10T20:54:19.594" v="2787" actId="20577"/>
          <ac:spMkLst>
            <pc:docMk/>
            <pc:sldMk cId="2945121626" sldId="821"/>
            <ac:spMk id="3" creationId="{00000000-0000-0000-0000-000000000000}"/>
          </ac:spMkLst>
        </pc:spChg>
      </pc:sldChg>
      <pc:sldChg chg="addSp delSp modSp add">
        <pc:chgData name="Eric Skaggs" userId="cd666d85-087f-49d0-86f3-9764a7d7ed05" providerId="ADAL" clId="{616A1C91-2219-4A0F-8540-585CD74BFC09}" dt="2019-05-10T18:02:12.895" v="1595" actId="12789"/>
        <pc:sldMkLst>
          <pc:docMk/>
          <pc:sldMk cId="3449454717" sldId="822"/>
        </pc:sldMkLst>
        <pc:spChg chg="mod">
          <ac:chgData name="Eric Skaggs" userId="cd666d85-087f-49d0-86f3-9764a7d7ed05" providerId="ADAL" clId="{616A1C91-2219-4A0F-8540-585CD74BFC09}" dt="2019-05-10T18:01:53.515" v="1589" actId="14100"/>
          <ac:spMkLst>
            <pc:docMk/>
            <pc:sldMk cId="3449454717" sldId="822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18:02:06.544" v="1590"/>
          <ac:spMkLst>
            <pc:docMk/>
            <pc:sldMk cId="3449454717" sldId="822"/>
            <ac:spMk id="4" creationId="{0A43F17A-AA1C-49D5-9986-4E507627A396}"/>
          </ac:spMkLst>
        </pc:spChg>
        <pc:picChg chg="add mod">
          <ac:chgData name="Eric Skaggs" userId="cd666d85-087f-49d0-86f3-9764a7d7ed05" providerId="ADAL" clId="{616A1C91-2219-4A0F-8540-585CD74BFC09}" dt="2019-05-10T18:02:12.895" v="1595" actId="12789"/>
          <ac:picMkLst>
            <pc:docMk/>
            <pc:sldMk cId="3449454717" sldId="822"/>
            <ac:picMk id="6" creationId="{B53C8213-3BB4-426C-B6F2-152C877AB1C5}"/>
          </ac:picMkLst>
        </pc:picChg>
        <pc:picChg chg="del">
          <ac:chgData name="Eric Skaggs" userId="cd666d85-087f-49d0-86f3-9764a7d7ed05" providerId="ADAL" clId="{616A1C91-2219-4A0F-8540-585CD74BFC09}" dt="2019-05-10T18:01:51.319" v="1588" actId="478"/>
          <ac:picMkLst>
            <pc:docMk/>
            <pc:sldMk cId="3449454717" sldId="822"/>
            <ac:picMk id="9" creationId="{F5588ECC-E1D3-40DA-A56B-1948731FA550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18:02:46.145" v="1608" actId="12789"/>
        <pc:sldMkLst>
          <pc:docMk/>
          <pc:sldMk cId="1361408232" sldId="823"/>
        </pc:sldMkLst>
        <pc:spChg chg="mod">
          <ac:chgData name="Eric Skaggs" userId="cd666d85-087f-49d0-86f3-9764a7d7ed05" providerId="ADAL" clId="{616A1C91-2219-4A0F-8540-585CD74BFC09}" dt="2019-05-10T18:02:27.476" v="1599" actId="14100"/>
          <ac:spMkLst>
            <pc:docMk/>
            <pc:sldMk cId="1361408232" sldId="823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18:02:33.620" v="1601"/>
          <ac:spMkLst>
            <pc:docMk/>
            <pc:sldMk cId="1361408232" sldId="823"/>
            <ac:spMk id="4" creationId="{4AE37AED-A8E2-45DF-89FA-8CC64917B99A}"/>
          </ac:spMkLst>
        </pc:spChg>
        <pc:picChg chg="add mod">
          <ac:chgData name="Eric Skaggs" userId="cd666d85-087f-49d0-86f3-9764a7d7ed05" providerId="ADAL" clId="{616A1C91-2219-4A0F-8540-585CD74BFC09}" dt="2019-05-10T18:02:46.145" v="1608" actId="12789"/>
          <ac:picMkLst>
            <pc:docMk/>
            <pc:sldMk cId="1361408232" sldId="823"/>
            <ac:picMk id="6" creationId="{15AAF8CD-2F83-4F74-AC60-5A7759AAB51A}"/>
          </ac:picMkLst>
        </pc:picChg>
        <pc:picChg chg="del">
          <ac:chgData name="Eric Skaggs" userId="cd666d85-087f-49d0-86f3-9764a7d7ed05" providerId="ADAL" clId="{616A1C91-2219-4A0F-8540-585CD74BFC09}" dt="2019-05-10T18:02:28.439" v="1600" actId="478"/>
          <ac:picMkLst>
            <pc:docMk/>
            <pc:sldMk cId="1361408232" sldId="823"/>
            <ac:picMk id="7" creationId="{5ACB8FD9-2AAB-4A03-8CEF-B34CCFC30082}"/>
          </ac:picMkLst>
        </pc:picChg>
      </pc:sldChg>
      <pc:sldChg chg="modSp add">
        <pc:chgData name="Eric Skaggs" userId="cd666d85-087f-49d0-86f3-9764a7d7ed05" providerId="ADAL" clId="{616A1C91-2219-4A0F-8540-585CD74BFC09}" dt="2019-05-10T18:42:10.208" v="1620" actId="20577"/>
        <pc:sldMkLst>
          <pc:docMk/>
          <pc:sldMk cId="394587831" sldId="824"/>
        </pc:sldMkLst>
        <pc:spChg chg="mod">
          <ac:chgData name="Eric Skaggs" userId="cd666d85-087f-49d0-86f3-9764a7d7ed05" providerId="ADAL" clId="{616A1C91-2219-4A0F-8540-585CD74BFC09}" dt="2019-05-10T18:42:00.005" v="1612" actId="20577"/>
          <ac:spMkLst>
            <pc:docMk/>
            <pc:sldMk cId="394587831" sldId="824"/>
            <ac:spMk id="2" creationId="{00000000-0000-0000-0000-000000000000}"/>
          </ac:spMkLst>
        </pc:spChg>
        <pc:spChg chg="mod">
          <ac:chgData name="Eric Skaggs" userId="cd666d85-087f-49d0-86f3-9764a7d7ed05" providerId="ADAL" clId="{616A1C91-2219-4A0F-8540-585CD74BFC09}" dt="2019-05-10T18:42:10.208" v="1620" actId="20577"/>
          <ac:spMkLst>
            <pc:docMk/>
            <pc:sldMk cId="394587831" sldId="824"/>
            <ac:spMk id="3" creationId="{00000000-0000-0000-0000-000000000000}"/>
          </ac:spMkLst>
        </pc:spChg>
      </pc:sldChg>
      <pc:sldChg chg="modSp add">
        <pc:chgData name="Eric Skaggs" userId="cd666d85-087f-49d0-86f3-9764a7d7ed05" providerId="ADAL" clId="{616A1C91-2219-4A0F-8540-585CD74BFC09}" dt="2019-05-10T21:46:49.722" v="3177" actId="20577"/>
        <pc:sldMkLst>
          <pc:docMk/>
          <pc:sldMk cId="3955084486" sldId="825"/>
        </pc:sldMkLst>
        <pc:spChg chg="mod">
          <ac:chgData name="Eric Skaggs" userId="cd666d85-087f-49d0-86f3-9764a7d7ed05" providerId="ADAL" clId="{616A1C91-2219-4A0F-8540-585CD74BFC09}" dt="2019-05-10T18:42:54.313" v="1650" actId="20577"/>
          <ac:spMkLst>
            <pc:docMk/>
            <pc:sldMk cId="3955084486" sldId="825"/>
            <ac:spMk id="2" creationId="{00000000-0000-0000-0000-000000000000}"/>
          </ac:spMkLst>
        </pc:spChg>
        <pc:spChg chg="mod">
          <ac:chgData name="Eric Skaggs" userId="cd666d85-087f-49d0-86f3-9764a7d7ed05" providerId="ADAL" clId="{616A1C91-2219-4A0F-8540-585CD74BFC09}" dt="2019-05-10T21:46:49.722" v="3177" actId="20577"/>
          <ac:spMkLst>
            <pc:docMk/>
            <pc:sldMk cId="3955084486" sldId="825"/>
            <ac:spMk id="3" creationId="{00000000-0000-0000-0000-000000000000}"/>
          </ac:spMkLst>
        </pc:spChg>
      </pc:sldChg>
      <pc:sldChg chg="addSp delSp modSp add">
        <pc:chgData name="Eric Skaggs" userId="cd666d85-087f-49d0-86f3-9764a7d7ed05" providerId="ADAL" clId="{616A1C91-2219-4A0F-8540-585CD74BFC09}" dt="2019-05-10T20:52:00.012" v="2724" actId="478"/>
        <pc:sldMkLst>
          <pc:docMk/>
          <pc:sldMk cId="18580654" sldId="938"/>
        </pc:sldMkLst>
        <pc:spChg chg="mod">
          <ac:chgData name="Eric Skaggs" userId="cd666d85-087f-49d0-86f3-9764a7d7ed05" providerId="ADAL" clId="{616A1C91-2219-4A0F-8540-585CD74BFC09}" dt="2019-05-10T20:31:34.620" v="2437" actId="20577"/>
          <ac:spMkLst>
            <pc:docMk/>
            <pc:sldMk cId="18580654" sldId="938"/>
            <ac:spMk id="2" creationId="{956F2389-9BA0-4020-9EF8-330ECE8BBCE5}"/>
          </ac:spMkLst>
        </pc:spChg>
        <pc:spChg chg="mod">
          <ac:chgData name="Eric Skaggs" userId="cd666d85-087f-49d0-86f3-9764a7d7ed05" providerId="ADAL" clId="{616A1C91-2219-4A0F-8540-585CD74BFC09}" dt="2019-05-10T20:31:43.279" v="2438" actId="6549"/>
          <ac:spMkLst>
            <pc:docMk/>
            <pc:sldMk cId="18580654" sldId="938"/>
            <ac:spMk id="3" creationId="{BECDDA09-E301-4523-A004-53F988C4D89A}"/>
          </ac:spMkLst>
        </pc:spChg>
        <pc:graphicFrameChg chg="del mod modGraphic">
          <ac:chgData name="Eric Skaggs" userId="cd666d85-087f-49d0-86f3-9764a7d7ed05" providerId="ADAL" clId="{616A1C91-2219-4A0F-8540-585CD74BFC09}" dt="2019-05-10T20:37:08.837" v="2449" actId="478"/>
          <ac:graphicFrameMkLst>
            <pc:docMk/>
            <pc:sldMk cId="18580654" sldId="938"/>
            <ac:graphicFrameMk id="12" creationId="{ACAA9DFB-F70F-4CAB-928C-A78691982DDC}"/>
          </ac:graphicFrameMkLst>
        </pc:graphicFrameChg>
        <pc:picChg chg="add del mod">
          <ac:chgData name="Eric Skaggs" userId="cd666d85-087f-49d0-86f3-9764a7d7ed05" providerId="ADAL" clId="{616A1C91-2219-4A0F-8540-585CD74BFC09}" dt="2019-05-10T20:38:05.339" v="2450" actId="478"/>
          <ac:picMkLst>
            <pc:docMk/>
            <pc:sldMk cId="18580654" sldId="938"/>
            <ac:picMk id="4" creationId="{B474F174-8FE3-439C-8D63-8138D7A45C56}"/>
          </ac:picMkLst>
        </pc:picChg>
        <pc:picChg chg="add mod">
          <ac:chgData name="Eric Skaggs" userId="cd666d85-087f-49d0-86f3-9764a7d7ed05" providerId="ADAL" clId="{616A1C91-2219-4A0F-8540-585CD74BFC09}" dt="2019-05-10T20:38:26.256" v="2454" actId="12789"/>
          <ac:picMkLst>
            <pc:docMk/>
            <pc:sldMk cId="18580654" sldId="938"/>
            <ac:picMk id="5" creationId="{8656B902-2A12-4003-9FE1-B54D859D6F62}"/>
          </ac:picMkLst>
        </pc:picChg>
        <pc:picChg chg="add del">
          <ac:chgData name="Eric Skaggs" userId="cd666d85-087f-49d0-86f3-9764a7d7ed05" providerId="ADAL" clId="{616A1C91-2219-4A0F-8540-585CD74BFC09}" dt="2019-05-10T20:52:00.012" v="2724" actId="478"/>
          <ac:picMkLst>
            <pc:docMk/>
            <pc:sldMk cId="18580654" sldId="938"/>
            <ac:picMk id="9" creationId="{4F7E7F85-E6F5-49E2-8EF2-F935E426369B}"/>
          </ac:picMkLst>
        </pc:picChg>
        <pc:picChg chg="del">
          <ac:chgData name="Eric Skaggs" userId="cd666d85-087f-49d0-86f3-9764a7d7ed05" providerId="ADAL" clId="{616A1C91-2219-4A0F-8540-585CD74BFC09}" dt="2019-05-10T20:31:43.757" v="2439" actId="478"/>
          <ac:picMkLst>
            <pc:docMk/>
            <pc:sldMk cId="18580654" sldId="938"/>
            <ac:picMk id="14" creationId="{4E6943C2-A73F-43C8-8B2B-F6E714D65DD2}"/>
          </ac:picMkLst>
        </pc:picChg>
        <pc:inkChg chg="del">
          <ac:chgData name="Eric Skaggs" userId="cd666d85-087f-49d0-86f3-9764a7d7ed05" providerId="ADAL" clId="{616A1C91-2219-4A0F-8540-585CD74BFC09}" dt="2019-05-10T20:36:53.905" v="2448" actId="478"/>
          <ac:inkMkLst>
            <pc:docMk/>
            <pc:sldMk cId="18580654" sldId="938"/>
            <ac:inkMk id="11" creationId="{0036150A-1360-4EC2-8809-8B47C436B5B4}"/>
          </ac:inkMkLst>
        </pc:inkChg>
      </pc:sldChg>
      <pc:sldChg chg="addSp delSp modSp add">
        <pc:chgData name="Eric Skaggs" userId="cd666d85-087f-49d0-86f3-9764a7d7ed05" providerId="ADAL" clId="{616A1C91-2219-4A0F-8540-585CD74BFC09}" dt="2019-05-10T21:16:28.723" v="2811" actId="12789"/>
        <pc:sldMkLst>
          <pc:docMk/>
          <pc:sldMk cId="3001367275" sldId="939"/>
        </pc:sldMkLst>
        <pc:picChg chg="add mod">
          <ac:chgData name="Eric Skaggs" userId="cd666d85-087f-49d0-86f3-9764a7d7ed05" providerId="ADAL" clId="{616A1C91-2219-4A0F-8540-585CD74BFC09}" dt="2019-05-10T21:16:28.723" v="2811" actId="12789"/>
          <ac:picMkLst>
            <pc:docMk/>
            <pc:sldMk cId="3001367275" sldId="939"/>
            <ac:picMk id="4" creationId="{3013F017-17C6-4E47-BFE6-425CA087C3E7}"/>
          </ac:picMkLst>
        </pc:picChg>
        <pc:picChg chg="del">
          <ac:chgData name="Eric Skaggs" userId="cd666d85-087f-49d0-86f3-9764a7d7ed05" providerId="ADAL" clId="{616A1C91-2219-4A0F-8540-585CD74BFC09}" dt="2019-05-10T21:16:12.241" v="2806" actId="478"/>
          <ac:picMkLst>
            <pc:docMk/>
            <pc:sldMk cId="3001367275" sldId="939"/>
            <ac:picMk id="5" creationId="{8656B902-2A12-4003-9FE1-B54D859D6F62}"/>
          </ac:picMkLst>
        </pc:picChg>
      </pc:sldChg>
      <pc:sldChg chg="add del">
        <pc:chgData name="Eric Skaggs" userId="cd666d85-087f-49d0-86f3-9764a7d7ed05" providerId="ADAL" clId="{616A1C91-2219-4A0F-8540-585CD74BFC09}" dt="2019-05-10T21:32:34.920" v="2813"/>
        <pc:sldMkLst>
          <pc:docMk/>
          <pc:sldMk cId="630799547" sldId="940"/>
        </pc:sldMkLst>
      </pc:sldChg>
      <pc:sldChg chg="addSp delSp modSp add">
        <pc:chgData name="Eric Skaggs" userId="cd666d85-087f-49d0-86f3-9764a7d7ed05" providerId="ADAL" clId="{616A1C91-2219-4A0F-8540-585CD74BFC09}" dt="2019-05-10T21:34:03.698" v="2854" actId="12789"/>
        <pc:sldMkLst>
          <pc:docMk/>
          <pc:sldMk cId="951090397" sldId="940"/>
        </pc:sldMkLst>
        <pc:spChg chg="mod">
          <ac:chgData name="Eric Skaggs" userId="cd666d85-087f-49d0-86f3-9764a7d7ed05" providerId="ADAL" clId="{616A1C91-2219-4A0F-8540-585CD74BFC09}" dt="2019-05-10T21:32:44.076" v="2824" actId="20577"/>
          <ac:spMkLst>
            <pc:docMk/>
            <pc:sldMk cId="951090397" sldId="940"/>
            <ac:spMk id="2" creationId="{956F2389-9BA0-4020-9EF8-330ECE8BBCE5}"/>
          </ac:spMkLst>
        </pc:spChg>
        <pc:spChg chg="del">
          <ac:chgData name="Eric Skaggs" userId="cd666d85-087f-49d0-86f3-9764a7d7ed05" providerId="ADAL" clId="{616A1C91-2219-4A0F-8540-585CD74BFC09}" dt="2019-05-10T21:32:51.394" v="2826"/>
          <ac:spMkLst>
            <pc:docMk/>
            <pc:sldMk cId="951090397" sldId="940"/>
            <ac:spMk id="3" creationId="{BECDDA09-E301-4523-A004-53F988C4D89A}"/>
          </ac:spMkLst>
        </pc:spChg>
        <pc:picChg chg="del">
          <ac:chgData name="Eric Skaggs" userId="cd666d85-087f-49d0-86f3-9764a7d7ed05" providerId="ADAL" clId="{616A1C91-2219-4A0F-8540-585CD74BFC09}" dt="2019-05-10T21:32:46.146" v="2825" actId="478"/>
          <ac:picMkLst>
            <pc:docMk/>
            <pc:sldMk cId="951090397" sldId="940"/>
            <ac:picMk id="5" creationId="{8656B902-2A12-4003-9FE1-B54D859D6F62}"/>
          </ac:picMkLst>
        </pc:picChg>
        <pc:picChg chg="add mod">
          <ac:chgData name="Eric Skaggs" userId="cd666d85-087f-49d0-86f3-9764a7d7ed05" providerId="ADAL" clId="{616A1C91-2219-4A0F-8540-585CD74BFC09}" dt="2019-05-10T21:34:03.698" v="2854" actId="12789"/>
          <ac:picMkLst>
            <pc:docMk/>
            <pc:sldMk cId="951090397" sldId="940"/>
            <ac:picMk id="6" creationId="{EADBF021-B15F-4332-8FBF-CB63965E65E2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34:11.786" v="2857" actId="12789"/>
        <pc:sldMkLst>
          <pc:docMk/>
          <pc:sldMk cId="4190635308" sldId="941"/>
        </pc:sldMkLst>
        <pc:spChg chg="mod">
          <ac:chgData name="Eric Skaggs" userId="cd666d85-087f-49d0-86f3-9764a7d7ed05" providerId="ADAL" clId="{616A1C91-2219-4A0F-8540-585CD74BFC09}" dt="2019-05-10T21:33:12.448" v="2841" actId="20577"/>
          <ac:spMkLst>
            <pc:docMk/>
            <pc:sldMk cId="4190635308" sldId="941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33:21.499" v="2843"/>
          <ac:spMkLst>
            <pc:docMk/>
            <pc:sldMk cId="4190635308" sldId="941"/>
            <ac:spMk id="4" creationId="{3BF87088-F7DC-4077-B819-FD97C1F937CD}"/>
          </ac:spMkLst>
        </pc:spChg>
        <pc:picChg chg="del">
          <ac:chgData name="Eric Skaggs" userId="cd666d85-087f-49d0-86f3-9764a7d7ed05" providerId="ADAL" clId="{616A1C91-2219-4A0F-8540-585CD74BFC09}" dt="2019-05-10T21:33:15.859" v="2842" actId="478"/>
          <ac:picMkLst>
            <pc:docMk/>
            <pc:sldMk cId="4190635308" sldId="941"/>
            <ac:picMk id="6" creationId="{EADBF021-B15F-4332-8FBF-CB63965E65E2}"/>
          </ac:picMkLst>
        </pc:picChg>
        <pc:picChg chg="add mod">
          <ac:chgData name="Eric Skaggs" userId="cd666d85-087f-49d0-86f3-9764a7d7ed05" providerId="ADAL" clId="{616A1C91-2219-4A0F-8540-585CD74BFC09}" dt="2019-05-10T21:34:11.786" v="2857" actId="12789"/>
          <ac:picMkLst>
            <pc:docMk/>
            <pc:sldMk cId="4190635308" sldId="941"/>
            <ac:picMk id="7" creationId="{194102E1-E6F8-4AB2-9C14-9752321258A6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36:17.127" v="2938" actId="20577"/>
        <pc:sldMkLst>
          <pc:docMk/>
          <pc:sldMk cId="348532052" sldId="942"/>
        </pc:sldMkLst>
        <pc:spChg chg="mod">
          <ac:chgData name="Eric Skaggs" userId="cd666d85-087f-49d0-86f3-9764a7d7ed05" providerId="ADAL" clId="{616A1C91-2219-4A0F-8540-585CD74BFC09}" dt="2019-05-10T21:36:17.127" v="2938" actId="20577"/>
          <ac:spMkLst>
            <pc:docMk/>
            <pc:sldMk cId="348532052" sldId="942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35:34.150" v="2909"/>
          <ac:spMkLst>
            <pc:docMk/>
            <pc:sldMk cId="348532052" sldId="942"/>
            <ac:spMk id="4" creationId="{2D453418-101B-49AC-8E6A-DD916094693E}"/>
          </ac:spMkLst>
        </pc:spChg>
        <pc:picChg chg="del">
          <ac:chgData name="Eric Skaggs" userId="cd666d85-087f-49d0-86f3-9764a7d7ed05" providerId="ADAL" clId="{616A1C91-2219-4A0F-8540-585CD74BFC09}" dt="2019-05-10T21:35:30.177" v="2908" actId="478"/>
          <ac:picMkLst>
            <pc:docMk/>
            <pc:sldMk cId="348532052" sldId="942"/>
            <ac:picMk id="6" creationId="{EADBF021-B15F-4332-8FBF-CB63965E65E2}"/>
          </ac:picMkLst>
        </pc:picChg>
        <pc:picChg chg="add mod">
          <ac:chgData name="Eric Skaggs" userId="cd666d85-087f-49d0-86f3-9764a7d7ed05" providerId="ADAL" clId="{616A1C91-2219-4A0F-8540-585CD74BFC09}" dt="2019-05-10T21:35:41.141" v="2914" actId="12789"/>
          <ac:picMkLst>
            <pc:docMk/>
            <pc:sldMk cId="348532052" sldId="942"/>
            <ac:picMk id="7" creationId="{6447328A-ADF6-4849-B5D7-F33DE7800050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36:25.952" v="2955" actId="20577"/>
        <pc:sldMkLst>
          <pc:docMk/>
          <pc:sldMk cId="900736396" sldId="943"/>
        </pc:sldMkLst>
        <pc:spChg chg="mod">
          <ac:chgData name="Eric Skaggs" userId="cd666d85-087f-49d0-86f3-9764a7d7ed05" providerId="ADAL" clId="{616A1C91-2219-4A0F-8540-585CD74BFC09}" dt="2019-05-10T21:36:25.952" v="2955" actId="20577"/>
          <ac:spMkLst>
            <pc:docMk/>
            <pc:sldMk cId="900736396" sldId="943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35:48.836" v="2916"/>
          <ac:spMkLst>
            <pc:docMk/>
            <pc:sldMk cId="900736396" sldId="943"/>
            <ac:spMk id="4" creationId="{E55EC20E-AC2C-484A-85BB-1A0935C55924}"/>
          </ac:spMkLst>
        </pc:spChg>
        <pc:picChg chg="del">
          <ac:chgData name="Eric Skaggs" userId="cd666d85-087f-49d0-86f3-9764a7d7ed05" providerId="ADAL" clId="{616A1C91-2219-4A0F-8540-585CD74BFC09}" dt="2019-05-10T21:35:44.775" v="2915" actId="478"/>
          <ac:picMkLst>
            <pc:docMk/>
            <pc:sldMk cId="900736396" sldId="943"/>
            <ac:picMk id="6" creationId="{EADBF021-B15F-4332-8FBF-CB63965E65E2}"/>
          </ac:picMkLst>
        </pc:picChg>
        <pc:picChg chg="add mod">
          <ac:chgData name="Eric Skaggs" userId="cd666d85-087f-49d0-86f3-9764a7d7ed05" providerId="ADAL" clId="{616A1C91-2219-4A0F-8540-585CD74BFC09}" dt="2019-05-10T21:35:55.124" v="2921" actId="12789"/>
          <ac:picMkLst>
            <pc:docMk/>
            <pc:sldMk cId="900736396" sldId="943"/>
            <ac:picMk id="7" creationId="{1D625CBD-4322-46A8-8A14-BA8D7AA57C80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39:32.313" v="2978" actId="12789"/>
        <pc:sldMkLst>
          <pc:docMk/>
          <pc:sldMk cId="3865165719" sldId="944"/>
        </pc:sldMkLst>
        <pc:spChg chg="mod">
          <ac:chgData name="Eric Skaggs" userId="cd666d85-087f-49d0-86f3-9764a7d7ed05" providerId="ADAL" clId="{616A1C91-2219-4A0F-8540-585CD74BFC09}" dt="2019-05-10T21:39:09.363" v="2963" actId="20577"/>
          <ac:spMkLst>
            <pc:docMk/>
            <pc:sldMk cId="3865165719" sldId="944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39:26.349" v="2973"/>
          <ac:spMkLst>
            <pc:docMk/>
            <pc:sldMk cId="3865165719" sldId="944"/>
            <ac:spMk id="4" creationId="{7023442C-D1BD-425D-AC45-885DA1B183D6}"/>
          </ac:spMkLst>
        </pc:spChg>
        <pc:picChg chg="add mod">
          <ac:chgData name="Eric Skaggs" userId="cd666d85-087f-49d0-86f3-9764a7d7ed05" providerId="ADAL" clId="{616A1C91-2219-4A0F-8540-585CD74BFC09}" dt="2019-05-10T21:39:32.313" v="2978" actId="12789"/>
          <ac:picMkLst>
            <pc:docMk/>
            <pc:sldMk cId="3865165719" sldId="944"/>
            <ac:picMk id="6" creationId="{651E87D2-BF1C-4E18-B8E9-FDBCC5516F7A}"/>
          </ac:picMkLst>
        </pc:picChg>
        <pc:picChg chg="del">
          <ac:chgData name="Eric Skaggs" userId="cd666d85-087f-49d0-86f3-9764a7d7ed05" providerId="ADAL" clId="{616A1C91-2219-4A0F-8540-585CD74BFC09}" dt="2019-05-10T21:39:11.069" v="2964" actId="478"/>
          <ac:picMkLst>
            <pc:docMk/>
            <pc:sldMk cId="3865165719" sldId="944"/>
            <ac:picMk id="7" creationId="{6447328A-ADF6-4849-B5D7-F33DE7800050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39:44.088" v="2984" actId="12789"/>
        <pc:sldMkLst>
          <pc:docMk/>
          <pc:sldMk cId="1941461760" sldId="945"/>
        </pc:sldMkLst>
        <pc:spChg chg="mod">
          <ac:chgData name="Eric Skaggs" userId="cd666d85-087f-49d0-86f3-9764a7d7ed05" providerId="ADAL" clId="{616A1C91-2219-4A0F-8540-585CD74BFC09}" dt="2019-05-10T21:39:14.165" v="2971" actId="20577"/>
          <ac:spMkLst>
            <pc:docMk/>
            <pc:sldMk cId="1941461760" sldId="945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39:37.634" v="2979"/>
          <ac:spMkLst>
            <pc:docMk/>
            <pc:sldMk cId="1941461760" sldId="945"/>
            <ac:spMk id="4" creationId="{451BEF4B-294F-420C-A833-93F3FE6C30BB}"/>
          </ac:spMkLst>
        </pc:spChg>
        <pc:picChg chg="add mod">
          <ac:chgData name="Eric Skaggs" userId="cd666d85-087f-49d0-86f3-9764a7d7ed05" providerId="ADAL" clId="{616A1C91-2219-4A0F-8540-585CD74BFC09}" dt="2019-05-10T21:39:44.088" v="2984" actId="12789"/>
          <ac:picMkLst>
            <pc:docMk/>
            <pc:sldMk cId="1941461760" sldId="945"/>
            <ac:picMk id="6" creationId="{553BFF2C-3A08-4B5B-910E-796865228A26}"/>
          </ac:picMkLst>
        </pc:picChg>
        <pc:picChg chg="del">
          <ac:chgData name="Eric Skaggs" userId="cd666d85-087f-49d0-86f3-9764a7d7ed05" providerId="ADAL" clId="{616A1C91-2219-4A0F-8540-585CD74BFC09}" dt="2019-05-10T21:39:15.868" v="2972" actId="478"/>
          <ac:picMkLst>
            <pc:docMk/>
            <pc:sldMk cId="1941461760" sldId="945"/>
            <ac:picMk id="7" creationId="{1D625CBD-4322-46A8-8A14-BA8D7AA57C80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41:00.426" v="2995" actId="12789"/>
        <pc:sldMkLst>
          <pc:docMk/>
          <pc:sldMk cId="2519565470" sldId="946"/>
        </pc:sldMkLst>
        <pc:spChg chg="mod">
          <ac:chgData name="Eric Skaggs" userId="cd666d85-087f-49d0-86f3-9764a7d7ed05" providerId="ADAL" clId="{616A1C91-2219-4A0F-8540-585CD74BFC09}" dt="2019-05-10T21:40:46.845" v="2988" actId="20577"/>
          <ac:spMkLst>
            <pc:docMk/>
            <pc:sldMk cId="2519565470" sldId="946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21:40:54.088" v="2990"/>
          <ac:spMkLst>
            <pc:docMk/>
            <pc:sldMk cId="2519565470" sldId="946"/>
            <ac:spMk id="4" creationId="{6E346CB2-BA59-430F-9BBE-6C35698F8142}"/>
          </ac:spMkLst>
        </pc:spChg>
        <pc:picChg chg="add mod">
          <ac:chgData name="Eric Skaggs" userId="cd666d85-087f-49d0-86f3-9764a7d7ed05" providerId="ADAL" clId="{616A1C91-2219-4A0F-8540-585CD74BFC09}" dt="2019-05-10T21:41:00.426" v="2995" actId="12789"/>
          <ac:picMkLst>
            <pc:docMk/>
            <pc:sldMk cId="2519565470" sldId="946"/>
            <ac:picMk id="6" creationId="{D88A41D5-245C-43AC-81E1-7D0E63CC8E20}"/>
          </ac:picMkLst>
        </pc:picChg>
        <pc:picChg chg="del">
          <ac:chgData name="Eric Skaggs" userId="cd666d85-087f-49d0-86f3-9764a7d7ed05" providerId="ADAL" clId="{616A1C91-2219-4A0F-8540-585CD74BFC09}" dt="2019-05-10T21:40:48.723" v="2989" actId="478"/>
          <ac:picMkLst>
            <pc:docMk/>
            <pc:sldMk cId="2519565470" sldId="946"/>
            <ac:picMk id="7" creationId="{E2D7596D-B835-4986-B0C4-C13E15E13867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41:44.110" v="3021" actId="12789"/>
        <pc:sldMkLst>
          <pc:docMk/>
          <pc:sldMk cId="3688849438" sldId="947"/>
        </pc:sldMkLst>
        <pc:spChg chg="mod">
          <ac:chgData name="Eric Skaggs" userId="cd666d85-087f-49d0-86f3-9764a7d7ed05" providerId="ADAL" clId="{616A1C91-2219-4A0F-8540-585CD74BFC09}" dt="2019-05-10T21:41:18.873" v="3003" actId="20577"/>
          <ac:spMkLst>
            <pc:docMk/>
            <pc:sldMk cId="3688849438" sldId="947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21:41:35.930" v="3016"/>
          <ac:spMkLst>
            <pc:docMk/>
            <pc:sldMk cId="3688849438" sldId="947"/>
            <ac:spMk id="4" creationId="{34121D0B-E0D0-4992-8AC6-F95DF6E27A92}"/>
          </ac:spMkLst>
        </pc:spChg>
        <pc:picChg chg="del">
          <ac:chgData name="Eric Skaggs" userId="cd666d85-087f-49d0-86f3-9764a7d7ed05" providerId="ADAL" clId="{616A1C91-2219-4A0F-8540-585CD74BFC09}" dt="2019-05-10T21:41:29.431" v="3014" actId="478"/>
          <ac:picMkLst>
            <pc:docMk/>
            <pc:sldMk cId="3688849438" sldId="947"/>
            <ac:picMk id="6" creationId="{D88A41D5-245C-43AC-81E1-7D0E63CC8E20}"/>
          </ac:picMkLst>
        </pc:picChg>
        <pc:picChg chg="add mod">
          <ac:chgData name="Eric Skaggs" userId="cd666d85-087f-49d0-86f3-9764a7d7ed05" providerId="ADAL" clId="{616A1C91-2219-4A0F-8540-585CD74BFC09}" dt="2019-05-10T21:41:44.110" v="3021" actId="12789"/>
          <ac:picMkLst>
            <pc:docMk/>
            <pc:sldMk cId="3688849438" sldId="947"/>
            <ac:picMk id="7" creationId="{261DEDB3-9B44-404C-B725-12F5008E8509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41:56.150" v="3027" actId="12789"/>
        <pc:sldMkLst>
          <pc:docMk/>
          <pc:sldMk cId="3220423181" sldId="948"/>
        </pc:sldMkLst>
        <pc:spChg chg="mod">
          <ac:chgData name="Eric Skaggs" userId="cd666d85-087f-49d0-86f3-9764a7d7ed05" providerId="ADAL" clId="{616A1C91-2219-4A0F-8540-585CD74BFC09}" dt="2019-05-10T21:41:26.326" v="3013" actId="20577"/>
          <ac:spMkLst>
            <pc:docMk/>
            <pc:sldMk cId="3220423181" sldId="948"/>
            <ac:spMk id="2" creationId="{00000000-0000-0000-0000-000000000000}"/>
          </ac:spMkLst>
        </pc:spChg>
        <pc:spChg chg="add del mod">
          <ac:chgData name="Eric Skaggs" userId="cd666d85-087f-49d0-86f3-9764a7d7ed05" providerId="ADAL" clId="{616A1C91-2219-4A0F-8540-585CD74BFC09}" dt="2019-05-10T21:41:50.472" v="3022"/>
          <ac:spMkLst>
            <pc:docMk/>
            <pc:sldMk cId="3220423181" sldId="948"/>
            <ac:spMk id="4" creationId="{D436C3D5-3D4C-49D7-AFCE-8C3B766D02DE}"/>
          </ac:spMkLst>
        </pc:spChg>
        <pc:picChg chg="del">
          <ac:chgData name="Eric Skaggs" userId="cd666d85-087f-49d0-86f3-9764a7d7ed05" providerId="ADAL" clId="{616A1C91-2219-4A0F-8540-585CD74BFC09}" dt="2019-05-10T21:41:30.457" v="3015" actId="478"/>
          <ac:picMkLst>
            <pc:docMk/>
            <pc:sldMk cId="3220423181" sldId="948"/>
            <ac:picMk id="6" creationId="{D88A41D5-245C-43AC-81E1-7D0E63CC8E20}"/>
          </ac:picMkLst>
        </pc:picChg>
        <pc:picChg chg="add mod">
          <ac:chgData name="Eric Skaggs" userId="cd666d85-087f-49d0-86f3-9764a7d7ed05" providerId="ADAL" clId="{616A1C91-2219-4A0F-8540-585CD74BFC09}" dt="2019-05-10T21:41:56.150" v="3027" actId="12789"/>
          <ac:picMkLst>
            <pc:docMk/>
            <pc:sldMk cId="3220423181" sldId="948"/>
            <ac:picMk id="7" creationId="{F1772E89-54FE-41D6-ADA6-6085AC514CA5}"/>
          </ac:picMkLst>
        </pc:picChg>
      </pc:sldChg>
      <pc:sldChg chg="addSp delSp modSp add">
        <pc:chgData name="Eric Skaggs" userId="cd666d85-087f-49d0-86f3-9764a7d7ed05" providerId="ADAL" clId="{616A1C91-2219-4A0F-8540-585CD74BFC09}" dt="2019-05-10T21:44:17.087" v="3120" actId="20577"/>
        <pc:sldMkLst>
          <pc:docMk/>
          <pc:sldMk cId="2914351510" sldId="949"/>
        </pc:sldMkLst>
        <pc:spChg chg="mod">
          <ac:chgData name="Eric Skaggs" userId="cd666d85-087f-49d0-86f3-9764a7d7ed05" providerId="ADAL" clId="{616A1C91-2219-4A0F-8540-585CD74BFC09}" dt="2019-05-10T21:44:17.087" v="3120" actId="20577"/>
          <ac:spMkLst>
            <pc:docMk/>
            <pc:sldMk cId="2914351510" sldId="949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44:03.585" v="3107"/>
          <ac:spMkLst>
            <pc:docMk/>
            <pc:sldMk cId="2914351510" sldId="949"/>
            <ac:spMk id="4" creationId="{B35D4D90-5E98-4893-8F18-93242F5F2ADC}"/>
          </ac:spMkLst>
        </pc:spChg>
        <pc:picChg chg="add mod">
          <ac:chgData name="Eric Skaggs" userId="cd666d85-087f-49d0-86f3-9764a7d7ed05" providerId="ADAL" clId="{616A1C91-2219-4A0F-8540-585CD74BFC09}" dt="2019-05-10T21:44:10.612" v="3112" actId="12789"/>
          <ac:picMkLst>
            <pc:docMk/>
            <pc:sldMk cId="2914351510" sldId="949"/>
            <ac:picMk id="6" creationId="{F100DC59-0D7D-48A0-B388-B595592FCFB9}"/>
          </ac:picMkLst>
        </pc:picChg>
        <pc:picChg chg="del">
          <ac:chgData name="Eric Skaggs" userId="cd666d85-087f-49d0-86f3-9764a7d7ed05" providerId="ADAL" clId="{616A1C91-2219-4A0F-8540-585CD74BFC09}" dt="2019-05-10T21:43:18.341" v="3061" actId="478"/>
          <ac:picMkLst>
            <pc:docMk/>
            <pc:sldMk cId="2914351510" sldId="949"/>
            <ac:picMk id="7" creationId="{194102E1-E6F8-4AB2-9C14-9752321258A6}"/>
          </ac:picMkLst>
        </pc:picChg>
      </pc:sldChg>
      <pc:sldChg chg="addSp delSp modSp add ord">
        <pc:chgData name="Eric Skaggs" userId="cd666d85-087f-49d0-86f3-9764a7d7ed05" providerId="ADAL" clId="{616A1C91-2219-4A0F-8540-585CD74BFC09}" dt="2019-05-10T21:43:48.728" v="3093"/>
        <pc:sldMkLst>
          <pc:docMk/>
          <pc:sldMk cId="1084590408" sldId="950"/>
        </pc:sldMkLst>
        <pc:spChg chg="mod">
          <ac:chgData name="Eric Skaggs" userId="cd666d85-087f-49d0-86f3-9764a7d7ed05" providerId="ADAL" clId="{616A1C91-2219-4A0F-8540-585CD74BFC09}" dt="2019-05-10T21:43:45.241" v="3091" actId="20577"/>
          <ac:spMkLst>
            <pc:docMk/>
            <pc:sldMk cId="1084590408" sldId="950"/>
            <ac:spMk id="2" creationId="{956F2389-9BA0-4020-9EF8-330ECE8BBCE5}"/>
          </ac:spMkLst>
        </pc:spChg>
        <pc:spChg chg="del">
          <ac:chgData name="Eric Skaggs" userId="cd666d85-087f-49d0-86f3-9764a7d7ed05" providerId="ADAL" clId="{616A1C91-2219-4A0F-8540-585CD74BFC09}" dt="2019-05-10T21:43:30.698" v="3076"/>
          <ac:spMkLst>
            <pc:docMk/>
            <pc:sldMk cId="1084590408" sldId="950"/>
            <ac:spMk id="4" creationId="{B35D4D90-5E98-4893-8F18-93242F5F2ADC}"/>
          </ac:spMkLst>
        </pc:spChg>
        <pc:picChg chg="add mod">
          <ac:chgData name="Eric Skaggs" userId="cd666d85-087f-49d0-86f3-9764a7d7ed05" providerId="ADAL" clId="{616A1C91-2219-4A0F-8540-585CD74BFC09}" dt="2019-05-10T21:43:37.931" v="3081" actId="12789"/>
          <ac:picMkLst>
            <pc:docMk/>
            <pc:sldMk cId="1084590408" sldId="950"/>
            <ac:picMk id="5" creationId="{8BF59EE8-BF19-4B96-A022-5A41924144D3}"/>
          </ac:picMkLst>
        </pc:picChg>
      </pc:sldChg>
      <pc:sldChg chg="addSp delSp modSp add ord">
        <pc:chgData name="Eric Skaggs" userId="cd666d85-087f-49d0-86f3-9764a7d7ed05" providerId="ADAL" clId="{616A1C91-2219-4A0F-8540-585CD74BFC09}" dt="2019-05-10T21:44:45.392" v="3137"/>
        <pc:sldMkLst>
          <pc:docMk/>
          <pc:sldMk cId="1906930522" sldId="951"/>
        </pc:sldMkLst>
        <pc:spChg chg="mod">
          <ac:chgData name="Eric Skaggs" userId="cd666d85-087f-49d0-86f3-9764a7d7ed05" providerId="ADAL" clId="{616A1C91-2219-4A0F-8540-585CD74BFC09}" dt="2019-05-10T21:44:24.786" v="3129" actId="20577"/>
          <ac:spMkLst>
            <pc:docMk/>
            <pc:sldMk cId="1906930522" sldId="951"/>
            <ac:spMk id="2" creationId="{956F2389-9BA0-4020-9EF8-330ECE8BBCE5}"/>
          </ac:spMkLst>
        </pc:spChg>
        <pc:spChg chg="add del mod">
          <ac:chgData name="Eric Skaggs" userId="cd666d85-087f-49d0-86f3-9764a7d7ed05" providerId="ADAL" clId="{616A1C91-2219-4A0F-8540-585CD74BFC09}" dt="2019-05-10T21:44:32.332" v="3131"/>
          <ac:spMkLst>
            <pc:docMk/>
            <pc:sldMk cId="1906930522" sldId="951"/>
            <ac:spMk id="4" creationId="{D77E560A-EA9A-42F3-965F-F5BC2DED2BAF}"/>
          </ac:spMkLst>
        </pc:spChg>
        <pc:picChg chg="del">
          <ac:chgData name="Eric Skaggs" userId="cd666d85-087f-49d0-86f3-9764a7d7ed05" providerId="ADAL" clId="{616A1C91-2219-4A0F-8540-585CD74BFC09}" dt="2019-05-10T21:44:26.579" v="3130" actId="478"/>
          <ac:picMkLst>
            <pc:docMk/>
            <pc:sldMk cId="1906930522" sldId="951"/>
            <ac:picMk id="6" creationId="{F100DC59-0D7D-48A0-B388-B595592FCFB9}"/>
          </ac:picMkLst>
        </pc:picChg>
        <pc:picChg chg="add mod">
          <ac:chgData name="Eric Skaggs" userId="cd666d85-087f-49d0-86f3-9764a7d7ed05" providerId="ADAL" clId="{616A1C91-2219-4A0F-8540-585CD74BFC09}" dt="2019-05-10T21:44:39.328" v="3136" actId="12789"/>
          <ac:picMkLst>
            <pc:docMk/>
            <pc:sldMk cId="1906930522" sldId="951"/>
            <ac:picMk id="7" creationId="{0A412233-A4E7-42A2-A9AA-825CDA35F009}"/>
          </ac:picMkLst>
        </pc:picChg>
      </pc:sldChg>
      <pc:sldMasterChg chg="delSldLayout">
        <pc:chgData name="Eric Skaggs" userId="cd666d85-087f-49d0-86f3-9764a7d7ed05" providerId="ADAL" clId="{616A1C91-2219-4A0F-8540-585CD74BFC09}" dt="2019-05-10T21:08:18.737" v="2803" actId="2696"/>
        <pc:sldMasterMkLst>
          <pc:docMk/>
          <pc:sldMasterMk cId="2249584215" sldId="2147483876"/>
        </pc:sldMasterMkLst>
        <pc:sldLayoutChg chg="del">
          <pc:chgData name="Eric Skaggs" userId="cd666d85-087f-49d0-86f3-9764a7d7ed05" providerId="ADAL" clId="{616A1C91-2219-4A0F-8540-585CD74BFC09}" dt="2019-05-10T21:08:18.737" v="2803" actId="2696"/>
          <pc:sldLayoutMkLst>
            <pc:docMk/>
            <pc:sldMasterMk cId="2249584215" sldId="2147483876"/>
            <pc:sldLayoutMk cId="1177021368" sldId="2147483903"/>
          </pc:sldLayoutMkLst>
        </pc:sldLayoutChg>
        <pc:sldLayoutChg chg="del">
          <pc:chgData name="Eric Skaggs" userId="cd666d85-087f-49d0-86f3-9764a7d7ed05" providerId="ADAL" clId="{616A1C91-2219-4A0F-8540-585CD74BFC09}" dt="2019-05-10T21:08:17.982" v="2801" actId="2696"/>
          <pc:sldLayoutMkLst>
            <pc:docMk/>
            <pc:sldMasterMk cId="2249584215" sldId="2147483876"/>
            <pc:sldLayoutMk cId="1702410266" sldId="214748390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A04B2-07F0-49D6-BBD0-0FB47D6557C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0F909-72AE-46C4-8AA6-4C1CDD8D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52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10.05.2019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694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387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081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8773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467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160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2854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7546" algn="l" defTabSz="60938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-light2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4" b="23274"/>
          <a:stretch/>
        </p:blipFill>
        <p:spPr>
          <a:xfrm>
            <a:off x="0" y="1598228"/>
            <a:ext cx="12188824" cy="43434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735" y="1598228"/>
            <a:ext cx="12188952" cy="434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-light3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2721" r="27463" b="31043"/>
          <a:stretch/>
        </p:blipFill>
        <p:spPr>
          <a:xfrm>
            <a:off x="-1" y="1598227"/>
            <a:ext cx="12188825" cy="434537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598228"/>
            <a:ext cx="12188952" cy="4343400"/>
          </a:xfrm>
          <a:prstGeom prst="rect">
            <a:avLst/>
          </a:prstGeom>
          <a:solidFill>
            <a:schemeClr val="bg1">
              <a:alpha val="7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-light5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49"/>
          <a:stretch/>
        </p:blipFill>
        <p:spPr>
          <a:xfrm>
            <a:off x="0" y="1598225"/>
            <a:ext cx="12188825" cy="434340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1598228"/>
            <a:ext cx="12188952" cy="434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96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247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4689"/>
            <a:ext cx="12188952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24320" y="2900289"/>
            <a:ext cx="556101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5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2704915" y="2430239"/>
            <a:ext cx="6799820" cy="2006900"/>
            <a:chOff x="2697980" y="2006089"/>
            <a:chExt cx="6799820" cy="2006900"/>
          </a:xfrm>
        </p:grpSpPr>
        <p:grpSp>
          <p:nvGrpSpPr>
            <p:cNvPr id="9" name="Group 8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/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group-wo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t="513" r="37160" b="3911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3328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6467" y="2895600"/>
            <a:ext cx="5164744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713879" y="2430239"/>
            <a:ext cx="6799820" cy="2006900"/>
            <a:chOff x="2697980" y="2006089"/>
            <a:chExt cx="6799820" cy="2006900"/>
          </a:xfrm>
        </p:grpSpPr>
        <p:grpSp>
          <p:nvGrpSpPr>
            <p:cNvPr id="11" name="Group 10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laptop-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4815" r="-66" b="1850"/>
          <a:stretch/>
        </p:blipFill>
        <p:spPr>
          <a:xfrm>
            <a:off x="-1588" y="0"/>
            <a:ext cx="12188824" cy="6858000"/>
          </a:xfrm>
          <a:prstGeom prst="rect">
            <a:avLst/>
          </a:prstGeom>
        </p:spPr>
      </p:pic>
      <p:sp>
        <p:nvSpPr>
          <p:cNvPr id="5" name="Shape"/>
          <p:cNvSpPr/>
          <p:nvPr userDrawn="1"/>
        </p:nvSpPr>
        <p:spPr>
          <a:xfrm>
            <a:off x="-1315060" y="428414"/>
            <a:ext cx="976434" cy="79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65" y="1702"/>
                </a:moveTo>
                <a:lnTo>
                  <a:pt x="20259" y="1702"/>
                </a:lnTo>
                <a:lnTo>
                  <a:pt x="20259" y="19898"/>
                </a:lnTo>
                <a:lnTo>
                  <a:pt x="1365" y="19898"/>
                </a:lnTo>
                <a:lnTo>
                  <a:pt x="1365" y="1702"/>
                </a:lnTo>
                <a:close/>
                <a:moveTo>
                  <a:pt x="8118" y="6104"/>
                </a:moveTo>
                <a:lnTo>
                  <a:pt x="8118" y="15349"/>
                </a:lnTo>
                <a:lnTo>
                  <a:pt x="15685" y="10712"/>
                </a:lnTo>
                <a:lnTo>
                  <a:pt x="8118" y="6104"/>
                </a:lnTo>
                <a:close/>
                <a:moveTo>
                  <a:pt x="9459" y="8746"/>
                </a:moveTo>
                <a:lnTo>
                  <a:pt x="12716" y="10712"/>
                </a:lnTo>
                <a:lnTo>
                  <a:pt x="9459" y="12678"/>
                </a:lnTo>
                <a:lnTo>
                  <a:pt x="9459" y="8746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6466" y="2676487"/>
            <a:ext cx="5164744" cy="150502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713878" y="2430239"/>
            <a:ext cx="6799820" cy="2006900"/>
            <a:chOff x="2697980" y="2006089"/>
            <a:chExt cx="6799820" cy="2006900"/>
          </a:xfrm>
        </p:grpSpPr>
        <p:grpSp>
          <p:nvGrpSpPr>
            <p:cNvPr id="11" name="Group 10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ha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 b="16830"/>
          <a:stretch/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  <p:sp>
        <p:nvSpPr>
          <p:cNvPr id="5" name="Shape"/>
          <p:cNvSpPr/>
          <p:nvPr userDrawn="1"/>
        </p:nvSpPr>
        <p:spPr>
          <a:xfrm>
            <a:off x="-1315060" y="428414"/>
            <a:ext cx="976434" cy="79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65" y="1702"/>
                </a:moveTo>
                <a:lnTo>
                  <a:pt x="20259" y="1702"/>
                </a:lnTo>
                <a:lnTo>
                  <a:pt x="20259" y="19898"/>
                </a:lnTo>
                <a:lnTo>
                  <a:pt x="1365" y="19898"/>
                </a:lnTo>
                <a:lnTo>
                  <a:pt x="1365" y="1702"/>
                </a:lnTo>
                <a:close/>
                <a:moveTo>
                  <a:pt x="8118" y="6104"/>
                </a:moveTo>
                <a:lnTo>
                  <a:pt x="8118" y="15349"/>
                </a:lnTo>
                <a:lnTo>
                  <a:pt x="15685" y="10712"/>
                </a:lnTo>
                <a:lnTo>
                  <a:pt x="8118" y="6104"/>
                </a:lnTo>
                <a:close/>
                <a:moveTo>
                  <a:pt x="9459" y="8746"/>
                </a:moveTo>
                <a:lnTo>
                  <a:pt x="12716" y="10712"/>
                </a:lnTo>
                <a:lnTo>
                  <a:pt x="9459" y="12678"/>
                </a:lnTo>
                <a:lnTo>
                  <a:pt x="9459" y="8746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16991" y="2895600"/>
            <a:ext cx="5164744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694503" y="2430239"/>
            <a:ext cx="6799820" cy="2006900"/>
            <a:chOff x="2697980" y="2006089"/>
            <a:chExt cx="6799820" cy="2006900"/>
          </a:xfrm>
        </p:grpSpPr>
        <p:grpSp>
          <p:nvGrpSpPr>
            <p:cNvPr id="11" name="Group 10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8409" y="2891895"/>
            <a:ext cx="570086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713879" y="2430239"/>
            <a:ext cx="6799820" cy="2006900"/>
            <a:chOff x="2697980" y="2006089"/>
            <a:chExt cx="6799820" cy="2006900"/>
          </a:xfrm>
        </p:grpSpPr>
        <p:grpSp>
          <p:nvGrpSpPr>
            <p:cNvPr id="7" name="Group 6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0274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121" r="25373" b="1121"/>
          <a:stretch/>
        </p:blipFill>
        <p:spPr>
          <a:xfrm>
            <a:off x="97535" y="-1825"/>
            <a:ext cx="6094413" cy="6454988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plai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4689"/>
            <a:ext cx="12188952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13908" y="2900289"/>
            <a:ext cx="556101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5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section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732212" y="2514600"/>
            <a:ext cx="457081" cy="457081"/>
            <a:chOff x="6324600" y="4114799"/>
            <a:chExt cx="685800" cy="68580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7999531" y="3962519"/>
            <a:ext cx="460256" cy="457081"/>
            <a:chOff x="7999531" y="3962519"/>
            <a:chExt cx="460256" cy="457081"/>
          </a:xfrm>
        </p:grpSpPr>
        <p:cxnSp>
          <p:nvCxnSpPr>
            <p:cNvPr id="11" name="Straight Connector 10"/>
            <p:cNvCxnSpPr/>
            <p:nvPr/>
          </p:nvCxnSpPr>
          <p:spPr>
            <a:xfrm rot="10800000" flipV="1">
              <a:off x="8459787" y="3962519"/>
              <a:ext cx="0" cy="457081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7999531" y="4419600"/>
              <a:ext cx="457081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801210" y="2600265"/>
            <a:ext cx="4594346" cy="1700213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85000"/>
              </a:lnSpc>
              <a:buNone/>
              <a:defRPr lang="en-US" sz="4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969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8825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bg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600200"/>
            <a:ext cx="12188825" cy="36576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7"/>
          <p:cNvSpPr>
            <a:spLocks noGrp="1"/>
          </p:cNvSpPr>
          <p:nvPr userDrawn="1"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429000"/>
            <a:ext cx="12188825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</a:t>
            </a:r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063889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4412" y="0"/>
            <a:ext cx="609441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uk-UA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414477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 userDrawn="1"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0163013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723">
          <p15:clr>
            <a:srgbClr val="FBAE40"/>
          </p15:clr>
        </p15:guide>
        <p15:guide id="4" orient="horz" pos="29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4962" y="2891895"/>
            <a:ext cx="570086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720432" y="2430239"/>
            <a:ext cx="6799820" cy="2006900"/>
            <a:chOff x="2697980" y="2006089"/>
            <a:chExt cx="6799820" cy="2006900"/>
          </a:xfrm>
        </p:grpSpPr>
        <p:grpSp>
          <p:nvGrpSpPr>
            <p:cNvPr id="7" name="Group 6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7489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121" r="25373" b="1121"/>
          <a:stretch/>
        </p:blipFill>
        <p:spPr>
          <a:xfrm>
            <a:off x="97535" y="-1825"/>
            <a:ext cx="6094413" cy="645498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410B39C-3438-3F44-80FD-06B3CA275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121" r="25373" b="1121"/>
          <a:stretch/>
        </p:blipFill>
        <p:spPr>
          <a:xfrm>
            <a:off x="97535" y="-1825"/>
            <a:ext cx="6094413" cy="645498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BD9F91-63D1-3740-9E62-F847951EAD58}"/>
              </a:ext>
            </a:extLst>
          </p:cNvPr>
          <p:cNvGrpSpPr/>
          <p:nvPr userDrawn="1"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9CA34F-6206-304D-B681-267E7E4269C1}"/>
                </a:ext>
              </a:extLst>
            </p:cNvPr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801F971-F178-5A47-8383-BC887E7018FB}"/>
                  </a:ext>
                </a:extLst>
              </p:cNvPr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A3CC51-8C44-0A4D-B1E0-7C86C207A6C9}"/>
                  </a:ext>
                </a:extLst>
              </p:cNvPr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0D826E5-3162-2A43-8440-34493EF5256B}"/>
                  </a:ext>
                </a:extLst>
              </p:cNvPr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C1E1D88-C644-204E-9C91-812F9A1A1E54}"/>
                  </a:ext>
                </a:extLst>
              </p:cNvPr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443D14-5944-8441-A4CC-5C69FF875635}"/>
                  </a:ext>
                </a:extLst>
              </p:cNvPr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4F4D7A-7953-DB47-B713-555755352896}"/>
                </a:ext>
              </a:extLst>
            </p:cNvPr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8406FE-64FC-5A45-84ED-936ADC185D2C}"/>
                </a:ext>
              </a:extLst>
            </p:cNvPr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A577D1-6AEE-FA46-BCA0-D55A90430AB8}"/>
                </a:ext>
              </a:extLst>
            </p:cNvPr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527F84-B17C-5641-82BF-4CA5239570C0}"/>
                </a:ext>
              </a:extLst>
            </p:cNvPr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7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-73" r="20510" b="73"/>
          <a:stretch/>
        </p:blipFill>
        <p:spPr>
          <a:xfrm flipH="1">
            <a:off x="-90328" y="-4193"/>
            <a:ext cx="6189903" cy="6783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-73" r="20510" b="73"/>
          <a:stretch/>
        </p:blipFill>
        <p:spPr>
          <a:xfrm flipH="1">
            <a:off x="-90328" y="-4193"/>
            <a:ext cx="6189903" cy="6783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B0325A4-9678-044F-8906-E9AE7AF0D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-73" r="20510" b="73"/>
          <a:stretch/>
        </p:blipFill>
        <p:spPr>
          <a:xfrm flipH="1">
            <a:off x="-90328" y="-4193"/>
            <a:ext cx="6189903" cy="678306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D95D4E7-78E1-544E-9821-273D501A3A02}"/>
              </a:ext>
            </a:extLst>
          </p:cNvPr>
          <p:cNvGrpSpPr/>
          <p:nvPr userDrawn="1"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68FD30-17BF-664B-A56A-6F35C2BAFFD7}"/>
                </a:ext>
              </a:extLst>
            </p:cNvPr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F733F27-82CD-194E-B053-44E5B76D826A}"/>
                  </a:ext>
                </a:extLst>
              </p:cNvPr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E965D28-6182-0343-AC13-054ED8A02E73}"/>
                  </a:ext>
                </a:extLst>
              </p:cNvPr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DEDAAB3-CC34-2B47-AADD-8412ED5891EB}"/>
                  </a:ext>
                </a:extLst>
              </p:cNvPr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6208877-AD9B-8748-A909-F456DEE13283}"/>
                  </a:ext>
                </a:extLst>
              </p:cNvPr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0173F46-723A-0D4E-BC8D-DA0FFBC9F2A4}"/>
                  </a:ext>
                </a:extLst>
              </p:cNvPr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A49EF0-20B7-E642-A896-662EC254E49F}"/>
                </a:ext>
              </a:extLst>
            </p:cNvPr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7EB609-06DD-E14C-9F3F-8A6D66DF95F5}"/>
                </a:ext>
              </a:extLst>
            </p:cNvPr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672718-B785-894C-BC92-54899894096D}"/>
                </a:ext>
              </a:extLst>
            </p:cNvPr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A70494-CB61-9F47-A54E-0E39B45DABEC}"/>
                </a:ext>
              </a:extLst>
            </p:cNvPr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626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146" r="18303" b="1107"/>
          <a:stretch/>
        </p:blipFill>
        <p:spPr>
          <a:xfrm>
            <a:off x="-90327" y="9443"/>
            <a:ext cx="6189903" cy="6383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9D4CD74-D395-0945-855E-895639C8AE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146" r="18303" b="1107"/>
          <a:stretch/>
        </p:blipFill>
        <p:spPr>
          <a:xfrm>
            <a:off x="-90327" y="9443"/>
            <a:ext cx="6189903" cy="63832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0E35EA2-08D1-9F45-9B2E-753A27D9B164}"/>
              </a:ext>
            </a:extLst>
          </p:cNvPr>
          <p:cNvGrpSpPr/>
          <p:nvPr userDrawn="1"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F29DE0-1003-7241-8203-5E8B36B05438}"/>
                </a:ext>
              </a:extLst>
            </p:cNvPr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486DF2-B212-7040-80B9-DF66CA96A7BC}"/>
                  </a:ext>
                </a:extLst>
              </p:cNvPr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6EA00C-6B7C-5645-839A-BEF6471B19BB}"/>
                  </a:ext>
                </a:extLst>
              </p:cNvPr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3DBA3A-D73B-B948-AA87-F72BFF4563AB}"/>
                  </a:ext>
                </a:extLst>
              </p:cNvPr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D5A0457-B10D-154F-A784-9E87B3625583}"/>
                  </a:ext>
                </a:extLst>
              </p:cNvPr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01E2534-C807-3041-85A0-34D7F0446630}"/>
                  </a:ext>
                </a:extLst>
              </p:cNvPr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2410A4-6E5A-4145-B6EE-9A3ED0640087}"/>
                </a:ext>
              </a:extLst>
            </p:cNvPr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76C828-27AC-DA40-A92B-899DD30873E4}"/>
                </a:ext>
              </a:extLst>
            </p:cNvPr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98F607-93C7-A546-9E6A-CDF9A03BA1B3}"/>
                </a:ext>
              </a:extLst>
            </p:cNvPr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533693-8508-7F40-A2C8-AA70A072D8BB}"/>
                </a:ext>
              </a:extLst>
            </p:cNvPr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18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785870"/>
            <a:ext cx="10512862" cy="4351867"/>
          </a:xfrm>
        </p:spPr>
        <p:txBody>
          <a:bodyPr/>
          <a:lstStyle>
            <a:lvl1pPr marL="274265" indent="-274265">
              <a:spcBef>
                <a:spcPts val="1333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502544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Keep headline on two lines </a:t>
            </a:r>
            <a:r>
              <a:rPr lang="en-US" dirty="0">
                <a:solidFill>
                  <a:schemeClr val="accent1"/>
                </a:solidFill>
              </a:rPr>
              <a:t>highlight important text </a:t>
            </a:r>
            <a:r>
              <a:rPr lang="en-US" dirty="0"/>
              <a:t>in red</a:t>
            </a:r>
            <a:endParaRPr lang="uk-U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D2B9-09F4-944C-940A-FE97BC57CDF5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9A6A6-11C5-2545-BA59-BCFDA5D7C4F8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938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785870"/>
            <a:ext cx="10512862" cy="4351867"/>
          </a:xfrm>
        </p:spPr>
        <p:txBody>
          <a:bodyPr/>
          <a:lstStyle>
            <a:lvl1pPr marL="274265" indent="-274265">
              <a:spcBef>
                <a:spcPts val="1333"/>
              </a:spcBef>
              <a:buSzPct val="85000"/>
              <a:buFont typeface=".AppleSystemUIFont" charset="-120"/>
              <a:buChar char="&gt;"/>
              <a:defRPr>
                <a:solidFill>
                  <a:schemeClr val="bg1"/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502544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800" b="0" i="0" kern="1200">
                <a:solidFill>
                  <a:schemeClr val="bg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43E68-040B-DA4B-B222-24590A3532C3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0E0B1-FA4B-A241-A1A0-2FA533666532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48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-ha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30274" r="1083" b="16814"/>
          <a:stretch/>
        </p:blipFill>
        <p:spPr>
          <a:xfrm>
            <a:off x="1" y="1600200"/>
            <a:ext cx="12188952" cy="4343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1606970"/>
            <a:ext cx="12188952" cy="43434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</a:t>
            </a:r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333"/>
              </a:spcBef>
              <a:defRPr sz="2700">
                <a:solidFill>
                  <a:schemeClr val="bg1"/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bg1"/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bg1"/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bg1"/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5" name="Picture Placeholder 4">
            <a:extLst>
              <a:ext uri="{FF2B5EF4-FFF2-40B4-BE49-F238E27FC236}">
                <a16:creationId xmlns:a16="http://schemas.microsoft.com/office/drawing/2014/main" id="{664DB4F9-4DC3-534B-8B49-42ADBD815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30274" r="1083" b="16814"/>
          <a:stretch/>
        </p:blipFill>
        <p:spPr>
          <a:xfrm>
            <a:off x="1" y="1600200"/>
            <a:ext cx="12188952" cy="4343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10FA51-D0AF-994F-823B-188EA7AB5E2D}"/>
              </a:ext>
            </a:extLst>
          </p:cNvPr>
          <p:cNvSpPr/>
          <p:nvPr userDrawn="1"/>
        </p:nvSpPr>
        <p:spPr>
          <a:xfrm>
            <a:off x="1" y="1606970"/>
            <a:ext cx="12188952" cy="43434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</a:t>
            </a:r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3F1908-9732-454C-8E45-D854DD79C3E3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5658A9-2ADB-1140-A89D-AA342DFFD444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4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-light1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5" r="1053" b="23555"/>
          <a:stretch/>
        </p:blipFill>
        <p:spPr>
          <a:xfrm>
            <a:off x="0" y="1598228"/>
            <a:ext cx="12188825" cy="4343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27" y="1598228"/>
            <a:ext cx="12188952" cy="4343400"/>
          </a:xfrm>
          <a:prstGeom prst="rect">
            <a:avLst/>
          </a:prstGeom>
          <a:solidFill>
            <a:schemeClr val="bg1">
              <a:alpha val="8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1D768B-CC4C-2141-A7C3-B9CBEF2274B4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F304FD-47E8-8A48-861E-543A52458B74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A124A32-FD1B-4442-9971-3D4DFA2741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5" r="1053" b="23555"/>
          <a:stretch/>
        </p:blipFill>
        <p:spPr>
          <a:xfrm>
            <a:off x="0" y="1598228"/>
            <a:ext cx="12188825" cy="4343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9C4EF5E-61C4-CA41-9B8D-8E21125FCC7D}"/>
              </a:ext>
            </a:extLst>
          </p:cNvPr>
          <p:cNvSpPr/>
          <p:nvPr userDrawn="1"/>
        </p:nvSpPr>
        <p:spPr>
          <a:xfrm>
            <a:off x="-127" y="1598228"/>
            <a:ext cx="12188952" cy="4343400"/>
          </a:xfrm>
          <a:prstGeom prst="rect">
            <a:avLst/>
          </a:prstGeom>
          <a:solidFill>
            <a:schemeClr val="bg1">
              <a:alpha val="8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62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D0E487-3CE8-2E4A-B3BB-A379C383011F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DDBEC-0156-454E-B2E9-AE0342642386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4628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-light2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4" b="23274"/>
          <a:stretch/>
        </p:blipFill>
        <p:spPr>
          <a:xfrm>
            <a:off x="0" y="1598228"/>
            <a:ext cx="12188824" cy="4343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35" y="1598228"/>
            <a:ext cx="12188952" cy="434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899D7D-B23F-3E47-A990-E463AD85628F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D5AA87-FAF2-1244-8295-82110911A9A7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2165513-DA57-BE4C-8020-E3258D8A7E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4" b="23274"/>
          <a:stretch/>
        </p:blipFill>
        <p:spPr>
          <a:xfrm>
            <a:off x="0" y="1598228"/>
            <a:ext cx="12188824" cy="4343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77C694-CA35-B341-B3C4-D25F4E832D61}"/>
              </a:ext>
            </a:extLst>
          </p:cNvPr>
          <p:cNvSpPr/>
          <p:nvPr userDrawn="1"/>
        </p:nvSpPr>
        <p:spPr>
          <a:xfrm>
            <a:off x="2735" y="1598228"/>
            <a:ext cx="12188952" cy="434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15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-light3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2721" r="27463" b="31043"/>
          <a:stretch/>
        </p:blipFill>
        <p:spPr>
          <a:xfrm>
            <a:off x="-1" y="1598227"/>
            <a:ext cx="12188825" cy="43453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98228"/>
            <a:ext cx="12188952" cy="4343400"/>
          </a:xfrm>
          <a:prstGeom prst="rect">
            <a:avLst/>
          </a:prstGeom>
          <a:solidFill>
            <a:schemeClr val="bg1">
              <a:alpha val="7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4A6248-9DD6-294C-A024-3E3B445D4A6B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CAAD1E-BEDB-E14E-B14D-98554F4671AA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B3589-E91A-E341-9704-6D859ED91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2721" r="27463" b="31043"/>
          <a:stretch/>
        </p:blipFill>
        <p:spPr>
          <a:xfrm>
            <a:off x="-1" y="1598227"/>
            <a:ext cx="12188825" cy="43453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E530437-6219-6C4B-B519-D5768C6176A2}"/>
              </a:ext>
            </a:extLst>
          </p:cNvPr>
          <p:cNvSpPr/>
          <p:nvPr userDrawn="1"/>
        </p:nvSpPr>
        <p:spPr>
          <a:xfrm>
            <a:off x="0" y="1598228"/>
            <a:ext cx="12188952" cy="4343400"/>
          </a:xfrm>
          <a:prstGeom prst="rect">
            <a:avLst/>
          </a:prstGeom>
          <a:solidFill>
            <a:schemeClr val="bg1">
              <a:alpha val="7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502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CONTENT-light5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49"/>
          <a:stretch/>
        </p:blipFill>
        <p:spPr>
          <a:xfrm>
            <a:off x="0" y="1598225"/>
            <a:ext cx="12188825" cy="43434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98228"/>
            <a:ext cx="12188952" cy="434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45384F-B7BB-0A48-8ACB-7DD2EF7D4D62}"/>
              </a:ext>
            </a:extLst>
          </p:cNvPr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070B79-FBFF-4142-B76A-1485C9DBC7CB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4307F-CD2B-E04B-AEF1-14C901862B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49"/>
          <a:stretch/>
        </p:blipFill>
        <p:spPr>
          <a:xfrm>
            <a:off x="0" y="1598225"/>
            <a:ext cx="12188825" cy="43434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DEA5710-0B39-BE4E-A8A5-9AE28FB9F809}"/>
              </a:ext>
            </a:extLst>
          </p:cNvPr>
          <p:cNvSpPr/>
          <p:nvPr userDrawn="1"/>
        </p:nvSpPr>
        <p:spPr>
          <a:xfrm>
            <a:off x="0" y="1598228"/>
            <a:ext cx="12188952" cy="434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9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146" r="18303" b="1107"/>
          <a:stretch/>
        </p:blipFill>
        <p:spPr>
          <a:xfrm>
            <a:off x="-90327" y="9443"/>
            <a:ext cx="6189903" cy="6383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4802188" cy="2387600"/>
          </a:xfrm>
          <a:prstGeom prst="rect">
            <a:avLst/>
          </a:prstGeom>
          <a:noFill/>
        </p:spPr>
        <p:txBody>
          <a:bodyPr anchor="b"/>
          <a:lstStyle>
            <a:lvl1pPr algn="l">
              <a:defRPr lang="en-US" sz="5000" b="0" i="0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7812" y="3602568"/>
            <a:ext cx="4802188" cy="1655233"/>
          </a:xfrm>
          <a:noFill/>
        </p:spPr>
        <p:txBody>
          <a:bodyPr>
            <a:normAutofit/>
          </a:bodyPr>
          <a:lstStyle>
            <a:lvl1pPr marL="0" indent="0" algn="l" defTabSz="609478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lang="en-US" sz="2000" kern="1200">
                <a:solidFill>
                  <a:schemeClr val="tx2"/>
                </a:solidFill>
                <a:latin typeface="+mn-lt"/>
                <a:ea typeface="Fira Sans Light" charset="0"/>
                <a:cs typeface="Fira Sans Light" charset="0"/>
              </a:defRPr>
            </a:lvl1pPr>
            <a:lvl2pPr marL="304739" indent="0" algn="ctr">
              <a:buNone/>
              <a:defRPr sz="1333"/>
            </a:lvl2pPr>
            <a:lvl3pPr marL="609478" indent="0" algn="ctr">
              <a:buNone/>
              <a:defRPr sz="1200"/>
            </a:lvl3pPr>
            <a:lvl4pPr marL="914217" indent="0" algn="ctr">
              <a:buNone/>
              <a:defRPr sz="1067"/>
            </a:lvl4pPr>
            <a:lvl5pPr marL="1218957" indent="0" algn="ctr">
              <a:buNone/>
              <a:defRPr sz="1067"/>
            </a:lvl5pPr>
            <a:lvl6pPr marL="1523695" indent="0" algn="ctr">
              <a:buNone/>
              <a:defRPr sz="1067"/>
            </a:lvl6pPr>
            <a:lvl7pPr marL="1828434" indent="0" algn="ctr">
              <a:buNone/>
              <a:defRPr sz="1067"/>
            </a:lvl7pPr>
            <a:lvl8pPr marL="2133174" indent="0" algn="ctr">
              <a:buNone/>
              <a:defRPr sz="1067"/>
            </a:lvl8pPr>
            <a:lvl9pPr marL="243791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13D9CE-7B86-744C-BD6D-5A3DC9A94C9A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1957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7990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4689"/>
            <a:ext cx="12188952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24320" y="2900289"/>
            <a:ext cx="556101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5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04915" y="2430239"/>
            <a:ext cx="6799820" cy="2006900"/>
            <a:chOff x="2697980" y="2006089"/>
            <a:chExt cx="6799820" cy="2006900"/>
          </a:xfrm>
        </p:grpSpPr>
        <p:grpSp>
          <p:nvGrpSpPr>
            <p:cNvPr id="9" name="Group 8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71C8A-CAFC-9542-B224-6F9BC5C7E4D5}"/>
              </a:ext>
            </a:extLst>
          </p:cNvPr>
          <p:cNvSpPr/>
          <p:nvPr userDrawn="1"/>
        </p:nvSpPr>
        <p:spPr>
          <a:xfrm>
            <a:off x="-1" y="4689"/>
            <a:ext cx="12188952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DB4FD5-0B2E-DD45-A820-CF855ADC5108}"/>
              </a:ext>
            </a:extLst>
          </p:cNvPr>
          <p:cNvGrpSpPr/>
          <p:nvPr userDrawn="1"/>
        </p:nvGrpSpPr>
        <p:grpSpPr>
          <a:xfrm>
            <a:off x="2704915" y="2430239"/>
            <a:ext cx="6799820" cy="2006900"/>
            <a:chOff x="2697980" y="2006089"/>
            <a:chExt cx="6799820" cy="20069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2B10A5-1A3D-5544-8BCC-CD1E413F5EE6}"/>
                </a:ext>
              </a:extLst>
            </p:cNvPr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B661A54-D23C-E447-A9A5-512086ADBA2A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8B0E804-966D-FF4F-82B7-F64B65A73BED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BFFEE33-D94E-EA47-A8B4-E6669B45AC69}"/>
                </a:ext>
              </a:extLst>
            </p:cNvPr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F5B8448-9620-3748-BD0F-FCB649A9EB71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7C2F197-A483-2E4A-B84D-2275BAA77944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5474459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-group-wo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t="513" r="37160" b="3911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328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6467" y="2895600"/>
            <a:ext cx="5164744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13879" y="2430239"/>
            <a:ext cx="6799820" cy="2006900"/>
            <a:chOff x="2697980" y="2006089"/>
            <a:chExt cx="6799820" cy="2006900"/>
          </a:xfrm>
        </p:grpSpPr>
        <p:grpSp>
          <p:nvGrpSpPr>
            <p:cNvPr id="11" name="Group 10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76FFA149-9CE9-5E41-B9D6-E34ADDD88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t="513" r="37160" b="3911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1F12D-66E7-7743-95EC-DFFF9C30A079}"/>
              </a:ext>
            </a:extLst>
          </p:cNvPr>
          <p:cNvSpPr/>
          <p:nvPr userDrawn="1"/>
        </p:nvSpPr>
        <p:spPr>
          <a:xfrm>
            <a:off x="-13328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21ACAA-2CDB-F740-8182-7DF5685BBCC0}"/>
              </a:ext>
            </a:extLst>
          </p:cNvPr>
          <p:cNvGrpSpPr/>
          <p:nvPr userDrawn="1"/>
        </p:nvGrpSpPr>
        <p:grpSpPr>
          <a:xfrm>
            <a:off x="2713879" y="2430239"/>
            <a:ext cx="6799820" cy="2006900"/>
            <a:chOff x="2697980" y="2006089"/>
            <a:chExt cx="6799820" cy="2006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BFAF6C2-495E-B747-B6A6-DB69AE60349A}"/>
                </a:ext>
              </a:extLst>
            </p:cNvPr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ECCC379-30EE-4B40-A1BB-1F605D7FE0BB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6FE2D1B-EF2F-334C-B741-EB16CEF75F0E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702D17-72AE-594F-A7F7-6C4F3C7ED5BB}"/>
                </a:ext>
              </a:extLst>
            </p:cNvPr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7B1844-D430-7942-A2D6-5F34D87A9756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6A4DA8D-5C96-8F47-87AD-AC1F1CFDF731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3003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-laptop-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4815" r="-66" b="1850"/>
          <a:stretch/>
        </p:blipFill>
        <p:spPr>
          <a:xfrm>
            <a:off x="-1588" y="0"/>
            <a:ext cx="12188824" cy="6858000"/>
          </a:xfrm>
          <a:prstGeom prst="rect">
            <a:avLst/>
          </a:prstGeom>
        </p:spPr>
      </p:pic>
      <p:sp>
        <p:nvSpPr>
          <p:cNvPr id="5" name="Shape"/>
          <p:cNvSpPr/>
          <p:nvPr/>
        </p:nvSpPr>
        <p:spPr>
          <a:xfrm>
            <a:off x="-1315060" y="428414"/>
            <a:ext cx="976434" cy="79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65" y="1702"/>
                </a:moveTo>
                <a:lnTo>
                  <a:pt x="20259" y="1702"/>
                </a:lnTo>
                <a:lnTo>
                  <a:pt x="20259" y="19898"/>
                </a:lnTo>
                <a:lnTo>
                  <a:pt x="1365" y="19898"/>
                </a:lnTo>
                <a:lnTo>
                  <a:pt x="1365" y="1702"/>
                </a:lnTo>
                <a:close/>
                <a:moveTo>
                  <a:pt x="8118" y="6104"/>
                </a:moveTo>
                <a:lnTo>
                  <a:pt x="8118" y="15349"/>
                </a:lnTo>
                <a:lnTo>
                  <a:pt x="15685" y="10712"/>
                </a:lnTo>
                <a:lnTo>
                  <a:pt x="8118" y="6104"/>
                </a:lnTo>
                <a:close/>
                <a:moveTo>
                  <a:pt x="9459" y="8746"/>
                </a:moveTo>
                <a:lnTo>
                  <a:pt x="12716" y="10712"/>
                </a:lnTo>
                <a:lnTo>
                  <a:pt x="9459" y="12678"/>
                </a:lnTo>
                <a:lnTo>
                  <a:pt x="9459" y="8746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6466" y="2676487"/>
            <a:ext cx="5164744" cy="150502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13878" y="2430239"/>
            <a:ext cx="6799820" cy="2006900"/>
            <a:chOff x="2697980" y="2006089"/>
            <a:chExt cx="6799820" cy="2006900"/>
          </a:xfrm>
        </p:grpSpPr>
        <p:grpSp>
          <p:nvGrpSpPr>
            <p:cNvPr id="11" name="Group 10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  <p:pic>
        <p:nvPicPr>
          <p:cNvPr id="19" name="Picture Placeholder 4">
            <a:extLst>
              <a:ext uri="{FF2B5EF4-FFF2-40B4-BE49-F238E27FC236}">
                <a16:creationId xmlns:a16="http://schemas.microsoft.com/office/drawing/2014/main" id="{7D549CF5-6867-AA4B-BE8C-AE6FB89A4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14815" r="-66" b="1850"/>
          <a:stretch/>
        </p:blipFill>
        <p:spPr>
          <a:xfrm>
            <a:off x="-1588" y="0"/>
            <a:ext cx="12188824" cy="6858000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C29AD436-BA4F-6E44-9240-C37F695801BD}"/>
              </a:ext>
            </a:extLst>
          </p:cNvPr>
          <p:cNvSpPr/>
          <p:nvPr userDrawn="1"/>
        </p:nvSpPr>
        <p:spPr>
          <a:xfrm>
            <a:off x="-1315060" y="428414"/>
            <a:ext cx="976434" cy="79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65" y="1702"/>
                </a:moveTo>
                <a:lnTo>
                  <a:pt x="20259" y="1702"/>
                </a:lnTo>
                <a:lnTo>
                  <a:pt x="20259" y="19898"/>
                </a:lnTo>
                <a:lnTo>
                  <a:pt x="1365" y="19898"/>
                </a:lnTo>
                <a:lnTo>
                  <a:pt x="1365" y="1702"/>
                </a:lnTo>
                <a:close/>
                <a:moveTo>
                  <a:pt x="8118" y="6104"/>
                </a:moveTo>
                <a:lnTo>
                  <a:pt x="8118" y="15349"/>
                </a:lnTo>
                <a:lnTo>
                  <a:pt x="15685" y="10712"/>
                </a:lnTo>
                <a:lnTo>
                  <a:pt x="8118" y="6104"/>
                </a:lnTo>
                <a:close/>
                <a:moveTo>
                  <a:pt x="9459" y="8746"/>
                </a:moveTo>
                <a:lnTo>
                  <a:pt x="12716" y="10712"/>
                </a:lnTo>
                <a:lnTo>
                  <a:pt x="9459" y="12678"/>
                </a:lnTo>
                <a:lnTo>
                  <a:pt x="9459" y="8746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1C87D0-E198-0140-8B76-58D021CD7BA8}"/>
              </a:ext>
            </a:extLst>
          </p:cNvPr>
          <p:cNvSpPr/>
          <p:nvPr userDrawn="1"/>
        </p:nvSpPr>
        <p:spPr>
          <a:xfrm>
            <a:off x="0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9BE23D-3DBF-E342-B606-3BB462046BD2}"/>
              </a:ext>
            </a:extLst>
          </p:cNvPr>
          <p:cNvGrpSpPr/>
          <p:nvPr userDrawn="1"/>
        </p:nvGrpSpPr>
        <p:grpSpPr>
          <a:xfrm>
            <a:off x="2713878" y="2430239"/>
            <a:ext cx="6799820" cy="2006900"/>
            <a:chOff x="2697980" y="2006089"/>
            <a:chExt cx="6799820" cy="20069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B73B1D-78A7-2A44-A318-16D107AA5113}"/>
                </a:ext>
              </a:extLst>
            </p:cNvPr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29AB9B2-9C71-EB4D-B13F-B178AFF22BE1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1E80BC8-ACAC-894E-936A-F47C2F8F8988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25E4FE-3356-EC45-BCD0-EE4D8F3E6C7C}"/>
                </a:ext>
              </a:extLst>
            </p:cNvPr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14CB1C7-CB87-FD43-8363-7442FDF16692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F90E364-5245-2645-9EBA-5149A4FC6AC3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362858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-ha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 b="16830"/>
          <a:stretch/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  <p:sp>
        <p:nvSpPr>
          <p:cNvPr id="5" name="Shape"/>
          <p:cNvSpPr/>
          <p:nvPr/>
        </p:nvSpPr>
        <p:spPr>
          <a:xfrm>
            <a:off x="-1315060" y="428414"/>
            <a:ext cx="976434" cy="79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65" y="1702"/>
                </a:moveTo>
                <a:lnTo>
                  <a:pt x="20259" y="1702"/>
                </a:lnTo>
                <a:lnTo>
                  <a:pt x="20259" y="19898"/>
                </a:lnTo>
                <a:lnTo>
                  <a:pt x="1365" y="19898"/>
                </a:lnTo>
                <a:lnTo>
                  <a:pt x="1365" y="1702"/>
                </a:lnTo>
                <a:close/>
                <a:moveTo>
                  <a:pt x="8118" y="6104"/>
                </a:moveTo>
                <a:lnTo>
                  <a:pt x="8118" y="15349"/>
                </a:lnTo>
                <a:lnTo>
                  <a:pt x="15685" y="10712"/>
                </a:lnTo>
                <a:lnTo>
                  <a:pt x="8118" y="6104"/>
                </a:lnTo>
                <a:close/>
                <a:moveTo>
                  <a:pt x="9459" y="8746"/>
                </a:moveTo>
                <a:lnTo>
                  <a:pt x="12716" y="10712"/>
                </a:lnTo>
                <a:lnTo>
                  <a:pt x="9459" y="12678"/>
                </a:lnTo>
                <a:lnTo>
                  <a:pt x="9459" y="8746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16991" y="2895600"/>
            <a:ext cx="5164744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94503" y="2430239"/>
            <a:ext cx="6799820" cy="2006900"/>
            <a:chOff x="2697980" y="2006089"/>
            <a:chExt cx="6799820" cy="2006900"/>
          </a:xfrm>
        </p:grpSpPr>
        <p:grpSp>
          <p:nvGrpSpPr>
            <p:cNvPr id="11" name="Group 10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54303443-BDF0-5747-94C0-80B04EF9C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2" b="16830"/>
          <a:stretch/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  <p:sp>
        <p:nvSpPr>
          <p:cNvPr id="20" name="Shape">
            <a:extLst>
              <a:ext uri="{FF2B5EF4-FFF2-40B4-BE49-F238E27FC236}">
                <a16:creationId xmlns:a16="http://schemas.microsoft.com/office/drawing/2014/main" id="{DC918035-7E6E-4345-90CA-41999C01314E}"/>
              </a:ext>
            </a:extLst>
          </p:cNvPr>
          <p:cNvSpPr/>
          <p:nvPr userDrawn="1"/>
        </p:nvSpPr>
        <p:spPr>
          <a:xfrm>
            <a:off x="-1315060" y="428414"/>
            <a:ext cx="976434" cy="796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65" y="1702"/>
                </a:moveTo>
                <a:lnTo>
                  <a:pt x="20259" y="1702"/>
                </a:lnTo>
                <a:lnTo>
                  <a:pt x="20259" y="19898"/>
                </a:lnTo>
                <a:lnTo>
                  <a:pt x="1365" y="19898"/>
                </a:lnTo>
                <a:lnTo>
                  <a:pt x="1365" y="1702"/>
                </a:lnTo>
                <a:close/>
                <a:moveTo>
                  <a:pt x="8118" y="6104"/>
                </a:moveTo>
                <a:lnTo>
                  <a:pt x="8118" y="15349"/>
                </a:lnTo>
                <a:lnTo>
                  <a:pt x="15685" y="10712"/>
                </a:lnTo>
                <a:lnTo>
                  <a:pt x="8118" y="6104"/>
                </a:lnTo>
                <a:close/>
                <a:moveTo>
                  <a:pt x="9459" y="8746"/>
                </a:moveTo>
                <a:lnTo>
                  <a:pt x="12716" y="10712"/>
                </a:lnTo>
                <a:lnTo>
                  <a:pt x="9459" y="12678"/>
                </a:lnTo>
                <a:lnTo>
                  <a:pt x="9459" y="8746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200">
              <a:lnSpc>
                <a:spcPct val="93000"/>
              </a:lnSpc>
              <a:defRPr sz="1800"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68613-87A2-C748-AEDE-C033E4F72813}"/>
              </a:ext>
            </a:extLst>
          </p:cNvPr>
          <p:cNvSpPr/>
          <p:nvPr userDrawn="1"/>
        </p:nvSpPr>
        <p:spPr>
          <a:xfrm>
            <a:off x="0" y="0"/>
            <a:ext cx="1219862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F78377-51FE-9147-A9BE-2602AF20BC55}"/>
              </a:ext>
            </a:extLst>
          </p:cNvPr>
          <p:cNvGrpSpPr/>
          <p:nvPr userDrawn="1"/>
        </p:nvGrpSpPr>
        <p:grpSpPr>
          <a:xfrm>
            <a:off x="2694503" y="2430239"/>
            <a:ext cx="6799820" cy="2006900"/>
            <a:chOff x="2697980" y="2006089"/>
            <a:chExt cx="6799820" cy="20069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0B97CD-544E-3E4E-8844-CED9AFF18946}"/>
                </a:ext>
              </a:extLst>
            </p:cNvPr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DAF11C8-93D5-F042-8AF2-96B7BFA7BB20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F16E5-2C11-884A-BD15-84171004F77A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36DD8-C915-EC4F-83D5-52C342982A60}"/>
                </a:ext>
              </a:extLst>
            </p:cNvPr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92F546-DF29-584A-A72D-3186F99AE104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BEDABC9-CDCC-B84F-8F0F-74BF33742FAC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accent1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7321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8409" y="2891895"/>
            <a:ext cx="570086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en-US" sz="5400" b="0" i="0" kern="1200" baseline="0" dirty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/>
              <a:t>Click to edit section slide title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13879" y="2430239"/>
            <a:ext cx="6799820" cy="2006900"/>
            <a:chOff x="2697980" y="2006089"/>
            <a:chExt cx="6799820" cy="2006900"/>
          </a:xfrm>
        </p:grpSpPr>
        <p:grpSp>
          <p:nvGrpSpPr>
            <p:cNvPr id="7" name="Group 6"/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EBC164-3F13-0649-A47F-E54FBA35949B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D09BD0-A07A-834C-8A8F-52FD3DC3CBC7}"/>
              </a:ext>
            </a:extLst>
          </p:cNvPr>
          <p:cNvGrpSpPr/>
          <p:nvPr userDrawn="1"/>
        </p:nvGrpSpPr>
        <p:grpSpPr>
          <a:xfrm>
            <a:off x="2713879" y="2430239"/>
            <a:ext cx="6799820" cy="2006900"/>
            <a:chOff x="2697980" y="2006089"/>
            <a:chExt cx="6799820" cy="20069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DC6E48E-714E-7942-9D88-4EC5B3AEAFE5}"/>
                </a:ext>
              </a:extLst>
            </p:cNvPr>
            <p:cNvGrpSpPr/>
            <p:nvPr/>
          </p:nvGrpSpPr>
          <p:grpSpPr>
            <a:xfrm>
              <a:off x="2697980" y="2006089"/>
              <a:ext cx="812588" cy="812589"/>
              <a:chOff x="6324600" y="4114799"/>
              <a:chExt cx="685800" cy="6858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3F29233-95A9-6949-A3BF-69737D94B6FA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0A6AC0E-6AAE-6C45-8642-E2ABF545A721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6E9047-1D88-2F41-9246-B4159E62A558}"/>
                </a:ext>
              </a:extLst>
            </p:cNvPr>
            <p:cNvGrpSpPr/>
            <p:nvPr/>
          </p:nvGrpSpPr>
          <p:grpSpPr>
            <a:xfrm rot="10800000">
              <a:off x="8685212" y="3200400"/>
              <a:ext cx="812588" cy="812589"/>
              <a:chOff x="6324600" y="4114799"/>
              <a:chExt cx="685800" cy="6858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26726D-F3BC-304F-8B10-FC2039C3141E}"/>
                  </a:ext>
                </a:extLst>
              </p:cNvPr>
              <p:cNvCxnSpPr/>
              <p:nvPr/>
            </p:nvCxnSpPr>
            <p:spPr>
              <a:xfrm flipV="1">
                <a:off x="6324600" y="4114799"/>
                <a:ext cx="0" cy="68580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201A4C4-BDFB-C046-ADA7-5681D8FA3BA8}"/>
                  </a:ext>
                </a:extLst>
              </p:cNvPr>
              <p:cNvCxnSpPr/>
              <p:nvPr/>
            </p:nvCxnSpPr>
            <p:spPr>
              <a:xfrm>
                <a:off x="6324600" y="4114799"/>
                <a:ext cx="685800" cy="0"/>
              </a:xfrm>
              <a:prstGeom prst="line">
                <a:avLst/>
              </a:prstGeom>
              <a:ln w="31750" cap="sq">
                <a:solidFill>
                  <a:schemeClr val="bg2"/>
                </a:solidFill>
                <a:bevel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45424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-plai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4689"/>
            <a:ext cx="12188952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13908" y="2900289"/>
            <a:ext cx="5561010" cy="1066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5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section slide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5795" y="5753964"/>
            <a:ext cx="7197235" cy="7093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  <a:latin typeface="+mn-lt"/>
              </a:defRPr>
            </a:lvl1pPr>
            <a:lvl2pPr marL="3047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4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21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895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369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4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17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791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1FA4DA-123B-2641-B670-EF50D5283009}"/>
              </a:ext>
            </a:extLst>
          </p:cNvPr>
          <p:cNvSpPr/>
          <p:nvPr userDrawn="1"/>
        </p:nvSpPr>
        <p:spPr>
          <a:xfrm>
            <a:off x="-1" y="4689"/>
            <a:ext cx="12188952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2979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732212" y="2514600"/>
            <a:ext cx="457081" cy="457081"/>
            <a:chOff x="6324600" y="4114799"/>
            <a:chExt cx="685800" cy="68580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999531" y="3962519"/>
            <a:ext cx="460256" cy="457081"/>
            <a:chOff x="7999531" y="3962519"/>
            <a:chExt cx="460256" cy="457081"/>
          </a:xfrm>
        </p:grpSpPr>
        <p:cxnSp>
          <p:nvCxnSpPr>
            <p:cNvPr id="11" name="Straight Connector 10"/>
            <p:cNvCxnSpPr/>
            <p:nvPr/>
          </p:nvCxnSpPr>
          <p:spPr>
            <a:xfrm rot="10800000" flipV="1">
              <a:off x="8459787" y="3962519"/>
              <a:ext cx="0" cy="457081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7999531" y="4419600"/>
              <a:ext cx="457081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801210" y="2600265"/>
            <a:ext cx="4594346" cy="1700213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85000"/>
              </a:lnSpc>
              <a:buNone/>
              <a:defRPr lang="en-US" sz="4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B5AC77-2843-9A4D-B222-F0962879C875}"/>
              </a:ext>
            </a:extLst>
          </p:cNvPr>
          <p:cNvGrpSpPr/>
          <p:nvPr userDrawn="1"/>
        </p:nvGrpSpPr>
        <p:grpSpPr>
          <a:xfrm>
            <a:off x="3732212" y="2514600"/>
            <a:ext cx="457081" cy="457081"/>
            <a:chOff x="6324600" y="4114799"/>
            <a:chExt cx="685800" cy="685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810CF0-7C9B-E247-AB1B-E69F4909F04A}"/>
                </a:ext>
              </a:extLst>
            </p:cNvPr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C9EF8-65A8-0842-9043-2B49946923AD}"/>
                </a:ext>
              </a:extLst>
            </p:cNvPr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50B6-5906-9548-A7DE-D3E465B866B3}"/>
              </a:ext>
            </a:extLst>
          </p:cNvPr>
          <p:cNvGrpSpPr/>
          <p:nvPr userDrawn="1"/>
        </p:nvGrpSpPr>
        <p:grpSpPr>
          <a:xfrm>
            <a:off x="7999531" y="3962519"/>
            <a:ext cx="460256" cy="457081"/>
            <a:chOff x="7999531" y="3962519"/>
            <a:chExt cx="460256" cy="45708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C6B3B2-71A9-B742-AE9B-892C5D55A8BE}"/>
                </a:ext>
              </a:extLst>
            </p:cNvPr>
            <p:cNvCxnSpPr/>
            <p:nvPr/>
          </p:nvCxnSpPr>
          <p:spPr>
            <a:xfrm rot="10800000" flipV="1">
              <a:off x="8459787" y="3962519"/>
              <a:ext cx="0" cy="457081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9977FD-1CEF-704A-93EB-6F22A0D21C7E}"/>
                </a:ext>
              </a:extLst>
            </p:cNvPr>
            <p:cNvCxnSpPr/>
            <p:nvPr/>
          </p:nvCxnSpPr>
          <p:spPr>
            <a:xfrm rot="10800000">
              <a:off x="7999531" y="4419600"/>
              <a:ext cx="457081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7871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bg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713B66-66BB-0540-8003-DEF871396381}"/>
              </a:ext>
            </a:extLst>
          </p:cNvPr>
          <p:cNvSpPr/>
          <p:nvPr userDrawn="1"/>
        </p:nvSpPr>
        <p:spPr>
          <a:xfrm>
            <a:off x="0" y="0"/>
            <a:ext cx="12188825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8C61A3-E714-1A49-B1F0-C579E9B67348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BEA78A-0C0F-604B-940F-081ED4AFB7E9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7B138B-1D1D-7042-B64C-0043D03AF582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9625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785870"/>
            <a:ext cx="10512862" cy="4351867"/>
          </a:xfrm>
        </p:spPr>
        <p:txBody>
          <a:bodyPr/>
          <a:lstStyle>
            <a:lvl1pPr marL="274265" indent="-274265">
              <a:spcBef>
                <a:spcPts val="1333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502544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Keep headline on two lines </a:t>
            </a:r>
            <a:r>
              <a:rPr lang="en-US" dirty="0">
                <a:solidFill>
                  <a:schemeClr val="accent1"/>
                </a:solidFill>
              </a:rPr>
              <a:t>highlight important text </a:t>
            </a:r>
            <a:r>
              <a:rPr lang="en-US" dirty="0"/>
              <a:t>in red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923353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00200"/>
            <a:ext cx="12188825" cy="36576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25BFA-21C4-C74A-BDF7-44F632995551}"/>
              </a:ext>
            </a:extLst>
          </p:cNvPr>
          <p:cNvSpPr/>
          <p:nvPr userDrawn="1"/>
        </p:nvSpPr>
        <p:spPr>
          <a:xfrm>
            <a:off x="0" y="1600200"/>
            <a:ext cx="12188825" cy="36576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D72C6F-9C61-BD41-98F9-3A4B7B66ACA0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0AE10-ADA0-F248-A5AC-137733E71FAF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F4113B-A1B0-1647-832F-72A128E9EF24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7">
            <a:extLst>
              <a:ext uri="{FF2B5EF4-FFF2-40B4-BE49-F238E27FC236}">
                <a16:creationId xmlns:a16="http://schemas.microsoft.com/office/drawing/2014/main" id="{2C9C36C2-B6AD-5B4A-B12B-B6DD206E3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742086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429000"/>
            <a:ext cx="12188825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</a:t>
            </a:r>
            <a:endParaRPr lang="uk-UA" sz="1867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1" y="6231334"/>
            <a:ext cx="1500796" cy="37867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8"/>
          <p:cNvSpPr txBox="1">
            <a:spLocks/>
          </p:cNvSpPr>
          <p:nvPr/>
        </p:nvSpPr>
        <p:spPr>
          <a:xfrm>
            <a:off x="11274663" y="6283843"/>
            <a:ext cx="812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2800" b="0" kern="1200" smtClean="0">
                <a:solidFill>
                  <a:schemeClr val="accent2"/>
                </a:solidFill>
                <a:latin typeface="Fira Sans" charset="0"/>
                <a:ea typeface="Fira Sans" charset="0"/>
                <a:cs typeface="Fira Sans" charset="0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D409AB-2201-4E18-8A34-C31753AD9B06}" type="slidenum">
              <a:rPr lang="en-US" sz="1500" smtClean="0">
                <a:latin typeface="+mn-lt"/>
              </a:rPr>
              <a:pPr/>
              <a:t>‹#›</a:t>
            </a:fld>
            <a:endParaRPr lang="en-US" sz="150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D72B1-A7EF-F24C-BAFE-34F2C7665FB4}"/>
              </a:ext>
            </a:extLst>
          </p:cNvPr>
          <p:cNvSpPr/>
          <p:nvPr userDrawn="1"/>
        </p:nvSpPr>
        <p:spPr>
          <a:xfrm>
            <a:off x="0" y="3429000"/>
            <a:ext cx="12188825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   </a:t>
            </a:r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BCBD1B-4F3E-E946-B96D-452F2B7C3635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30BAFF-C228-5646-B24B-E37DB697B3A6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77DE83-EA42-764C-875B-3E72BE1B4776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3500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4412" y="0"/>
            <a:ext cx="609441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uk-UA"/>
          </a:p>
        </p:txBody>
      </p:sp>
      <p:cxnSp>
        <p:nvCxnSpPr>
          <p:cNvPr id="6" name="Straight Connector 5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B6A520-989E-2C46-BEE3-83A52059B4FD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3938F9-DB77-4548-9EF4-E8678D4FD07B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59052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9C55BB-BC73-EC46-86D6-17077BEDBDA2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60B9AF-661E-3A4F-82FE-6F63AED3065E}"/>
              </a:ext>
            </a:extLst>
          </p:cNvPr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EDD760-E89C-F94A-93C0-B76833968ADF}"/>
              </a:ext>
            </a:extLst>
          </p:cNvPr>
          <p:cNvCxnSpPr/>
          <p:nvPr userDrawn="1"/>
        </p:nvCxnSpPr>
        <p:spPr>
          <a:xfrm>
            <a:off x="469778" y="457200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>
            <a:extLst>
              <a:ext uri="{FF2B5EF4-FFF2-40B4-BE49-F238E27FC236}">
                <a16:creationId xmlns:a16="http://schemas.microsoft.com/office/drawing/2014/main" id="{6C0A556C-EB67-1840-8640-6658FDA81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266901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723">
          <p15:clr>
            <a:srgbClr val="FBAE40"/>
          </p15:clr>
        </p15:guide>
        <p15:guide id="4" orient="horz" pos="2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785870"/>
            <a:ext cx="10512862" cy="4351867"/>
          </a:xfrm>
        </p:spPr>
        <p:txBody>
          <a:bodyPr/>
          <a:lstStyle>
            <a:lvl1pPr marL="274265" indent="-274265">
              <a:spcBef>
                <a:spcPts val="1333"/>
              </a:spcBef>
              <a:buSzPct val="85000"/>
              <a:buFont typeface=".AppleSystemUIFont" charset="-120"/>
              <a:buChar char="&gt;"/>
              <a:defRPr>
                <a:solidFill>
                  <a:schemeClr val="bg1"/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502544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800" b="0" i="0" kern="1200">
                <a:solidFill>
                  <a:schemeClr val="bg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Agenda</a:t>
            </a:r>
            <a:endParaRPr lang="uk-UA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-ha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t="30274" r="1083" b="16814"/>
          <a:stretch/>
        </p:blipFill>
        <p:spPr>
          <a:xfrm>
            <a:off x="1" y="1600200"/>
            <a:ext cx="12188952" cy="43434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" y="1606970"/>
            <a:ext cx="12188952" cy="43434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>
                <a:solidFill>
                  <a:schemeClr val="tx1"/>
                </a:solidFill>
              </a:rPr>
              <a:t> </a:t>
            </a:r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333"/>
              </a:spcBef>
              <a:defRPr sz="2700">
                <a:solidFill>
                  <a:schemeClr val="bg1"/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bg1"/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bg1"/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bg1"/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-light1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5" r="1053" b="23555"/>
          <a:stretch/>
        </p:blipFill>
        <p:spPr>
          <a:xfrm>
            <a:off x="0" y="1598228"/>
            <a:ext cx="12188825" cy="43434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27" y="1598228"/>
            <a:ext cx="12188952" cy="4343400"/>
          </a:xfrm>
          <a:prstGeom prst="rect">
            <a:avLst/>
          </a:prstGeom>
          <a:solidFill>
            <a:schemeClr val="bg1">
              <a:alpha val="8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30472" rIns="60944" bIns="304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2068805"/>
            <a:ext cx="10512862" cy="3783355"/>
          </a:xfrm>
        </p:spPr>
        <p:txBody>
          <a:bodyPr/>
          <a:lstStyle>
            <a:lvl1pPr marL="274265" indent="-274265">
              <a:spcBef>
                <a:spcPts val="1000"/>
              </a:spcBef>
              <a:spcAft>
                <a:spcPts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530" indent="-243791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92322"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-213318"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469778" y="466811"/>
            <a:ext cx="0" cy="685800"/>
          </a:xfrm>
          <a:prstGeom prst="line">
            <a:avLst/>
          </a:prstGeom>
          <a:ln w="317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69942" y="6324600"/>
            <a:ext cx="401" cy="25037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84048" y="352313"/>
            <a:ext cx="3631254" cy="92307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2999" b="0" i="0" kern="1200">
                <a:solidFill>
                  <a:schemeClr val="tx1"/>
                </a:solidFill>
                <a:latin typeface="+mn-lt"/>
                <a:ea typeface="Helvetica Neue LT Std 57 Condensed" charset="0"/>
                <a:cs typeface="Helvetica Neue LT Std 57 Condensed" charset="0"/>
              </a:defRPr>
            </a:lvl1pPr>
          </a:lstStyle>
          <a:p>
            <a:pPr marL="0" lvl="0"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  <a:endParaRPr lang="uk-UA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6"/>
            <a:ext cx="10512862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2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852" r:id="rId2"/>
    <p:sldLayoutId id="2147483856" r:id="rId3"/>
    <p:sldLayoutId id="2147483858" r:id="rId4"/>
    <p:sldLayoutId id="2147483736" r:id="rId5"/>
    <p:sldLayoutId id="2147483863" r:id="rId6"/>
    <p:sldLayoutId id="2147483855" r:id="rId7"/>
    <p:sldLayoutId id="2147483854" r:id="rId8"/>
    <p:sldLayoutId id="2147483875" r:id="rId9"/>
    <p:sldLayoutId id="2147483859" r:id="rId10"/>
    <p:sldLayoutId id="2147483860" r:id="rId11"/>
    <p:sldLayoutId id="2147483862" r:id="rId12"/>
    <p:sldLayoutId id="2147483829" r:id="rId13"/>
    <p:sldLayoutId id="2147483741" r:id="rId14"/>
    <p:sldLayoutId id="2147483836" r:id="rId15"/>
    <p:sldLayoutId id="2147483849" r:id="rId16"/>
    <p:sldLayoutId id="2147483850" r:id="rId17"/>
    <p:sldLayoutId id="2147483851" r:id="rId18"/>
    <p:sldLayoutId id="2147483737" r:id="rId19"/>
    <p:sldLayoutId id="2147483869" r:id="rId20"/>
    <p:sldLayoutId id="2147483830" r:id="rId21"/>
    <p:sldLayoutId id="2147483680" r:id="rId22"/>
    <p:sldLayoutId id="2147483697" r:id="rId23"/>
    <p:sldLayoutId id="2147483698" r:id="rId24"/>
    <p:sldLayoutId id="2147483840" r:id="rId25"/>
    <p:sldLayoutId id="2147483871" r:id="rId26"/>
    <p:sldLayoutId id="2147483874" r:id="rId27"/>
  </p:sldLayoutIdLst>
  <p:txStyles>
    <p:titleStyle>
      <a:lvl1pPr algn="l" defTabSz="609478" rtl="0" eaLnBrk="1" latinLnBrk="0" hangingPunct="1">
        <a:lnSpc>
          <a:spcPct val="85000"/>
        </a:lnSpc>
        <a:spcBef>
          <a:spcPct val="0"/>
        </a:spcBef>
        <a:buNone/>
        <a:defRPr lang="en-US" sz="2999" b="0" i="0" kern="1200" dirty="0">
          <a:solidFill>
            <a:schemeClr val="tx1"/>
          </a:solidFill>
          <a:latin typeface="+mn-lt"/>
          <a:ea typeface="Roboto Condensed" panose="02000000000000000000" pitchFamily="2" charset="0"/>
          <a:cs typeface="+mn-cs"/>
        </a:defRPr>
      </a:lvl1pPr>
    </p:titleStyle>
    <p:bodyStyle>
      <a:lvl1pPr marL="152370" indent="-152370" algn="l" defTabSz="609478" rtl="0" eaLnBrk="1" latinLnBrk="0" hangingPunct="1">
        <a:lnSpc>
          <a:spcPct val="90000"/>
        </a:lnSpc>
        <a:spcBef>
          <a:spcPts val="13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Fira Sans" charset="0"/>
          <a:cs typeface="Fira Sans" charset="0"/>
        </a:defRPr>
      </a:lvl1pPr>
      <a:lvl2pPr marL="457109" indent="-152370" algn="l" defTabSz="609478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Fira Sans" charset="0"/>
          <a:cs typeface="Fira Sans" charset="0"/>
        </a:defRPr>
      </a:lvl2pPr>
      <a:lvl3pPr marL="761847" indent="-152370" algn="l" defTabSz="6094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Fira Sans" charset="0"/>
          <a:cs typeface="Fira Sans" charset="0"/>
        </a:defRPr>
      </a:lvl3pPr>
      <a:lvl4pPr marL="1066587" indent="-152370" algn="l" defTabSz="6094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Fira Sans" charset="0"/>
          <a:cs typeface="Fira Sans" charset="0"/>
        </a:defRPr>
      </a:lvl4pPr>
      <a:lvl5pPr marL="1371326" indent="-152370" algn="l" defTabSz="6094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Fira Sans" charset="0"/>
          <a:cs typeface="Fira Sans" charset="0"/>
        </a:defRPr>
      </a:lvl5pPr>
      <a:lvl6pPr marL="1676065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04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42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282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39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78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17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57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695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34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74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12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4011" userDrawn="1">
          <p15:clr>
            <a:srgbClr val="F26B43"/>
          </p15:clr>
        </p15:guide>
        <p15:guide id="4" orient="horz" pos="41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6"/>
            <a:ext cx="10512862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58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895" r:id="rId19"/>
    <p:sldLayoutId id="2147483896" r:id="rId20"/>
    <p:sldLayoutId id="2147483897" r:id="rId21"/>
    <p:sldLayoutId id="2147483898" r:id="rId22"/>
    <p:sldLayoutId id="2147483899" r:id="rId23"/>
    <p:sldLayoutId id="2147483900" r:id="rId24"/>
    <p:sldLayoutId id="2147483901" r:id="rId25"/>
    <p:sldLayoutId id="2147483902" r:id="rId26"/>
  </p:sldLayoutIdLst>
  <p:txStyles>
    <p:titleStyle>
      <a:lvl1pPr algn="l" defTabSz="609478" rtl="0" eaLnBrk="1" latinLnBrk="0" hangingPunct="1">
        <a:lnSpc>
          <a:spcPct val="85000"/>
        </a:lnSpc>
        <a:spcBef>
          <a:spcPct val="0"/>
        </a:spcBef>
        <a:buNone/>
        <a:defRPr lang="en-US" sz="2999" b="0" i="0" kern="1200" dirty="0">
          <a:solidFill>
            <a:schemeClr val="tx1"/>
          </a:solidFill>
          <a:latin typeface="+mn-lt"/>
          <a:ea typeface="Roboto Condensed" panose="02000000000000000000" pitchFamily="2" charset="0"/>
          <a:cs typeface="+mn-cs"/>
        </a:defRPr>
      </a:lvl1pPr>
    </p:titleStyle>
    <p:bodyStyle>
      <a:lvl1pPr marL="152370" indent="-152370" algn="l" defTabSz="609478" rtl="0" eaLnBrk="1" latinLnBrk="0" hangingPunct="1">
        <a:lnSpc>
          <a:spcPct val="90000"/>
        </a:lnSpc>
        <a:spcBef>
          <a:spcPts val="13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Fira Sans" charset="0"/>
          <a:cs typeface="Fira Sans" charset="0"/>
        </a:defRPr>
      </a:lvl1pPr>
      <a:lvl2pPr marL="457109" indent="-152370" algn="l" defTabSz="609478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Fira Sans" charset="0"/>
          <a:cs typeface="Fira Sans" charset="0"/>
        </a:defRPr>
      </a:lvl2pPr>
      <a:lvl3pPr marL="761847" indent="-152370" algn="l" defTabSz="6094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Fira Sans" charset="0"/>
          <a:cs typeface="Fira Sans" charset="0"/>
        </a:defRPr>
      </a:lvl3pPr>
      <a:lvl4pPr marL="1066587" indent="-152370" algn="l" defTabSz="6094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Fira Sans" charset="0"/>
          <a:cs typeface="Fira Sans" charset="0"/>
        </a:defRPr>
      </a:lvl4pPr>
      <a:lvl5pPr marL="1371326" indent="-152370" algn="l" defTabSz="6094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Fira Sans" charset="0"/>
          <a:cs typeface="Fira Sans" charset="0"/>
        </a:defRPr>
      </a:lvl5pPr>
      <a:lvl6pPr marL="1676065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804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542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282" indent="-152370" algn="l" defTabSz="609478" rtl="0" eaLnBrk="1" latinLnBrk="0" hangingPunct="1">
        <a:lnSpc>
          <a:spcPct val="90000"/>
        </a:lnSpc>
        <a:spcBef>
          <a:spcPts val="333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739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478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217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8957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3695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434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174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7912" algn="l" defTabSz="60947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orient="horz" pos="2160" userDrawn="1">
          <p15:clr>
            <a:srgbClr val="F26B43"/>
          </p15:clr>
        </p15:guide>
        <p15:guide id="7" pos="3839" userDrawn="1">
          <p15:clr>
            <a:srgbClr val="F26B43"/>
          </p15:clr>
        </p15:guide>
        <p15:guide id="8" orient="horz" pos="4011" userDrawn="1">
          <p15:clr>
            <a:srgbClr val="F26B43"/>
          </p15:clr>
        </p15:guide>
        <p15:guide id="9" orient="horz" pos="4112" userDrawn="1">
          <p15:clr>
            <a:srgbClr val="F26B43"/>
          </p15:clr>
        </p15:guide>
        <p15:guide id="10" orient="horz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7812" y="1122892"/>
            <a:ext cx="5086860" cy="2387600"/>
          </a:xfrm>
        </p:spPr>
        <p:txBody>
          <a:bodyPr/>
          <a:lstStyle/>
          <a:p>
            <a:r>
              <a:rPr lang="en-US" dirty="0"/>
              <a:t>Modern Navigation Options in SharePoint Online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Guided Tour Designed to Help You Select an Effective Navigation Strategy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1121" r="25373" b="1121"/>
          <a:stretch/>
        </p:blipFill>
        <p:spPr>
          <a:xfrm>
            <a:off x="97535" y="-1825"/>
            <a:ext cx="6094413" cy="64549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90327" y="754"/>
            <a:ext cx="6299015" cy="6867378"/>
            <a:chOff x="0" y="0"/>
            <a:chExt cx="6299015" cy="6867378"/>
          </a:xfrm>
          <a:solidFill>
            <a:schemeClr val="bg2"/>
          </a:solidFill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6299015" cy="6867378"/>
              <a:chOff x="0" y="-194603"/>
              <a:chExt cx="6299015" cy="7061981"/>
            </a:xfrm>
            <a:grpFill/>
          </p:grpSpPr>
          <p:sp>
            <p:nvSpPr>
              <p:cNvPr id="11" name="Rectangle 10"/>
              <p:cNvSpPr/>
              <p:nvPr/>
            </p:nvSpPr>
            <p:spPr>
              <a:xfrm>
                <a:off x="0" y="-194603"/>
                <a:ext cx="244144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65132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16244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669762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89903" y="-194603"/>
                <a:ext cx="109112" cy="7061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236776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747897" y="6096000"/>
              <a:ext cx="1414546" cy="7713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71555" y="6400800"/>
              <a:ext cx="1414546" cy="4665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78874" y="5791200"/>
              <a:ext cx="1414546" cy="1076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731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Team Site – Editing Navigation Links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D527702-FCC4-4DC6-923E-F5A0DCEB1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175499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Communication 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Navigation in Communication Sites</a:t>
            </a:r>
          </a:p>
        </p:txBody>
      </p:sp>
    </p:spTree>
    <p:extLst>
      <p:ext uri="{BB962C8B-B14F-4D97-AF65-F5344CB8AC3E}">
        <p14:creationId xmlns:p14="http://schemas.microsoft.com/office/powerpoint/2010/main" val="278021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69565"/>
            <a:ext cx="7559288" cy="923073"/>
          </a:xfrm>
        </p:spPr>
        <p:txBody>
          <a:bodyPr/>
          <a:lstStyle/>
          <a:p>
            <a:r>
              <a:rPr lang="en-US" dirty="0"/>
              <a:t>Communication Site Navigation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at ~</a:t>
            </a:r>
            <a:r>
              <a:rPr lang="en-US" dirty="0" err="1"/>
              <a:t>sitecollection</a:t>
            </a:r>
            <a:r>
              <a:rPr lang="en-US" dirty="0"/>
              <a:t>/layouts/15/topnav.aspx has no effect</a:t>
            </a:r>
          </a:p>
          <a:p>
            <a:r>
              <a:rPr lang="en-US" dirty="0"/>
              <a:t>Top navigation supports up to 3 levels</a:t>
            </a:r>
          </a:p>
          <a:p>
            <a:r>
              <a:rPr lang="en-US" dirty="0"/>
              <a:t>Top navigation can be configured as cascading drop-downs or as a mega menu</a:t>
            </a:r>
          </a:p>
          <a:p>
            <a:r>
              <a:rPr lang="en-US" dirty="0"/>
              <a:t>No left navigation</a:t>
            </a:r>
          </a:p>
          <a:p>
            <a:r>
              <a:rPr lang="en-US" dirty="0"/>
              <a:t>Header can be standard or compact</a:t>
            </a:r>
          </a:p>
        </p:txBody>
      </p:sp>
    </p:spTree>
    <p:extLst>
      <p:ext uri="{BB962C8B-B14F-4D97-AF65-F5344CB8AC3E}">
        <p14:creationId xmlns:p14="http://schemas.microsoft.com/office/powerpoint/2010/main" val="41258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Communication Site – Standard Header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9E0BFC-4ECD-4A24-B866-48FCE213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1581209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10216224" cy="923073"/>
          </a:xfrm>
        </p:spPr>
        <p:txBody>
          <a:bodyPr/>
          <a:lstStyle/>
          <a:p>
            <a:r>
              <a:rPr lang="en-US" dirty="0"/>
              <a:t>Communication Site – Standard Header, Cascading Navigation</a:t>
            </a:r>
          </a:p>
        </p:txBody>
      </p:sp>
      <p:pic>
        <p:nvPicPr>
          <p:cNvPr id="11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763E3B-CA81-481D-99BF-F10BCA87F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318228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11044360" cy="923073"/>
          </a:xfrm>
        </p:spPr>
        <p:txBody>
          <a:bodyPr/>
          <a:lstStyle/>
          <a:p>
            <a:r>
              <a:rPr lang="en-US" dirty="0"/>
              <a:t>Communication Site – Standard Header, Mega Menu Navigation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337852-92DE-4FB8-AB20-2809353F1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75801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Communication Site – Compact Header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6083DB-15D5-49D0-BF55-D65D255BB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290571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492269" cy="923073"/>
          </a:xfrm>
        </p:spPr>
        <p:txBody>
          <a:bodyPr/>
          <a:lstStyle/>
          <a:p>
            <a:r>
              <a:rPr lang="en-US" dirty="0"/>
              <a:t>Communication Site – Compact Header, Cascading Navigation</a:t>
            </a:r>
          </a:p>
        </p:txBody>
      </p:sp>
      <p:pic>
        <p:nvPicPr>
          <p:cNvPr id="15" name="Content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F6A08B-EDC1-458E-B8E9-20031F42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214439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Communication Site – Compact Header, Mega Menu Navigation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66E1AE-7929-4260-ADE4-D75CE1281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52918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Communication Site – “Change the look” Options 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D7596D-B835-4986-B0C4-C13E15E13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422826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Navigation in Team Sites</a:t>
            </a:r>
          </a:p>
        </p:txBody>
      </p:sp>
    </p:spTree>
    <p:extLst>
      <p:ext uri="{BB962C8B-B14F-4D97-AF65-F5344CB8AC3E}">
        <p14:creationId xmlns:p14="http://schemas.microsoft.com/office/powerpoint/2010/main" val="31275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Communication Site – Header Options 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2C04FE-DD8C-429F-B094-613D47745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372633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Communication Site – Navigation Options 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1165CB-F03F-4EC5-B73D-B8FF10B0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221105"/>
            <a:ext cx="8686800" cy="4415790"/>
          </a:xfrm>
        </p:spPr>
      </p:pic>
    </p:spTree>
    <p:extLst>
      <p:ext uri="{BB962C8B-B14F-4D97-AF65-F5344CB8AC3E}">
        <p14:creationId xmlns:p14="http://schemas.microsoft.com/office/powerpoint/2010/main" val="940548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Communication Site – Editing Navigation Links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23F8AC-AB43-4AAC-9ED4-C0A31A436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3354222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Hub 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Navigation with Hub Sites</a:t>
            </a:r>
          </a:p>
        </p:txBody>
      </p:sp>
    </p:spTree>
    <p:extLst>
      <p:ext uri="{BB962C8B-B14F-4D97-AF65-F5344CB8AC3E}">
        <p14:creationId xmlns:p14="http://schemas.microsoft.com/office/powerpoint/2010/main" val="39458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69565"/>
            <a:ext cx="7559288" cy="923073"/>
          </a:xfrm>
        </p:spPr>
        <p:txBody>
          <a:bodyPr/>
          <a:lstStyle/>
          <a:p>
            <a:r>
              <a:rPr lang="en-US" dirty="0"/>
              <a:t>Hub Site Navigation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site collection to be the “hub”</a:t>
            </a:r>
          </a:p>
          <a:p>
            <a:pPr lvl="1"/>
            <a:r>
              <a:rPr lang="en-US" dirty="0"/>
              <a:t>You can use multiple site collections to create multiple “hubs”</a:t>
            </a:r>
          </a:p>
          <a:p>
            <a:r>
              <a:rPr lang="en-US" dirty="0"/>
              <a:t>Customize the navigation in the hub</a:t>
            </a:r>
          </a:p>
          <a:p>
            <a:r>
              <a:rPr lang="en-US" dirty="0"/>
              <a:t>Associate other site collections to the hub</a:t>
            </a:r>
          </a:p>
          <a:p>
            <a:pPr lvl="1"/>
            <a:r>
              <a:rPr lang="en-US" dirty="0"/>
              <a:t>Can associate both team and communication sites</a:t>
            </a:r>
          </a:p>
          <a:p>
            <a:r>
              <a:rPr lang="en-US" dirty="0"/>
              <a:t>Associated sites inherit the hub navigation and have their own</a:t>
            </a:r>
          </a:p>
          <a:p>
            <a:r>
              <a:rPr lang="en-US" dirty="0"/>
              <a:t>Hub site navigation is not truly a global navigation solution</a:t>
            </a:r>
          </a:p>
          <a:p>
            <a:pPr lvl="1"/>
            <a:r>
              <a:rPr lang="en-US" dirty="0"/>
              <a:t>Only applies to the sites that are associated with the hub</a:t>
            </a:r>
          </a:p>
        </p:txBody>
      </p:sp>
    </p:spTree>
    <p:extLst>
      <p:ext uri="{BB962C8B-B14F-4D97-AF65-F5344CB8AC3E}">
        <p14:creationId xmlns:p14="http://schemas.microsoft.com/office/powerpoint/2010/main" val="395508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DBF021-B15F-4332-8FBF-CB63965E6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2" y="1051560"/>
            <a:ext cx="8453120" cy="4754880"/>
          </a:xfrm>
        </p:spPr>
      </p:pic>
    </p:spTree>
    <p:extLst>
      <p:ext uri="{BB962C8B-B14F-4D97-AF65-F5344CB8AC3E}">
        <p14:creationId xmlns:p14="http://schemas.microsoft.com/office/powerpoint/2010/main" val="95109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Standard Header, Cascading Navigation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47328A-ADF6-4849-B5D7-F33DE7800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3485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Standard Header, Mega Menu Navigation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625CBD-4322-46A8-8A14-BA8D7AA57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90073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Compact Header, Cascading Navigation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1E87D2-BF1C-4E18-B8E9-FDBCC5516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386516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Compact Header, Mega Menu Navigation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3BFF2C-3A08-4B5B-910E-796865228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194146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Team Site Navigation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link bar customizable via ~</a:t>
            </a:r>
            <a:r>
              <a:rPr lang="en-US" dirty="0" err="1"/>
              <a:t>sitecollection</a:t>
            </a:r>
            <a:r>
              <a:rPr lang="en-US" dirty="0"/>
              <a:t>/layouts/15/topnav.aspx</a:t>
            </a:r>
          </a:p>
          <a:p>
            <a:pPr lvl="1"/>
            <a:r>
              <a:rPr lang="en-US" dirty="0"/>
              <a:t>Hidden from the UI in a team site connected to an Office 365 Group</a:t>
            </a:r>
          </a:p>
          <a:p>
            <a:r>
              <a:rPr lang="en-US" dirty="0"/>
              <a:t>Left navigation supports up to 2 levels</a:t>
            </a:r>
          </a:p>
          <a:p>
            <a:r>
              <a:rPr lang="en-US" dirty="0"/>
              <a:t>Header can be standard or compact</a:t>
            </a:r>
          </a:p>
        </p:txBody>
      </p:sp>
    </p:spTree>
    <p:extLst>
      <p:ext uri="{BB962C8B-B14F-4D97-AF65-F5344CB8AC3E}">
        <p14:creationId xmlns:p14="http://schemas.microsoft.com/office/powerpoint/2010/main" val="1922643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Hub Site – “Change the look” Options 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41D5-245C-43AC-81E1-7D0E63CC8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2519565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Hub Site – Header Options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DEDB3-9B44-404C-B725-12F5008E8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368884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7" y="352313"/>
            <a:ext cx="10733809" cy="923073"/>
          </a:xfrm>
        </p:spPr>
        <p:txBody>
          <a:bodyPr/>
          <a:lstStyle/>
          <a:p>
            <a:r>
              <a:rPr lang="en-US" dirty="0"/>
              <a:t>Hub Site – Navigation Options 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772E89-54FE-41D6-ADA6-6085AC514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3220423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Settings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4102E1-E6F8-4AB2-9C14-975232125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2" y="1051560"/>
            <a:ext cx="8453120" cy="4754880"/>
          </a:xfrm>
        </p:spPr>
      </p:pic>
    </p:spTree>
    <p:extLst>
      <p:ext uri="{BB962C8B-B14F-4D97-AF65-F5344CB8AC3E}">
        <p14:creationId xmlns:p14="http://schemas.microsoft.com/office/powerpoint/2010/main" val="419063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Team Site Associated with Hub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BF59EE8-BF19-4B96-A022-5A4192414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1084590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Communication Site (Showcase) Associated with Hub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412233-A4E7-42A2-A9AA-825CDA35F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1906930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2389-9BA0-4020-9EF8-330ECE8B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7" y="353116"/>
            <a:ext cx="10766786" cy="922833"/>
          </a:xfrm>
        </p:spPr>
        <p:txBody>
          <a:bodyPr/>
          <a:lstStyle/>
          <a:p>
            <a:r>
              <a:rPr lang="en-US" dirty="0"/>
              <a:t>Hub Site – Communication Site (Topic) Associated with Hub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00DC59-0D7D-48A0-B388-B595592FC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3" y="1051560"/>
            <a:ext cx="8453119" cy="4754880"/>
          </a:xfrm>
        </p:spPr>
      </p:pic>
    </p:spTree>
    <p:extLst>
      <p:ext uri="{BB962C8B-B14F-4D97-AF65-F5344CB8AC3E}">
        <p14:creationId xmlns:p14="http://schemas.microsoft.com/office/powerpoint/2010/main" val="291435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Team Site – Standard Header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588ECC-E1D3-40DA-A56B-1948731F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280816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9301824" cy="923073"/>
          </a:xfrm>
        </p:spPr>
        <p:txBody>
          <a:bodyPr/>
          <a:lstStyle/>
          <a:p>
            <a:r>
              <a:rPr lang="en-US" dirty="0"/>
              <a:t>Team Site – Standard Header with Top Nav Links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3C8213-3BB4-426C-B6F2-152C877AB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344945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Team Site – Compact Header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CB8FD9-2AAB-4A03-8CEF-B34CCFC30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46750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8887756" cy="923073"/>
          </a:xfrm>
        </p:spPr>
        <p:txBody>
          <a:bodyPr/>
          <a:lstStyle/>
          <a:p>
            <a:r>
              <a:rPr lang="en-US" dirty="0"/>
              <a:t>Team Site – Compact Header with Top Nav Links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AAF8CD-2F83-4F74-AC60-5A7759AAB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136140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Team Site – “Change the look” Options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490CA0-1AC5-4088-9ACB-26469D9D9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147278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48" y="352313"/>
            <a:ext cx="7559288" cy="923073"/>
          </a:xfrm>
        </p:spPr>
        <p:txBody>
          <a:bodyPr/>
          <a:lstStyle/>
          <a:p>
            <a:r>
              <a:rPr lang="en-US" dirty="0"/>
              <a:t>Team Site – Header Options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668E85-355E-4483-BBB2-E6C6E395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053703"/>
            <a:ext cx="8686800" cy="4750594"/>
          </a:xfrm>
        </p:spPr>
      </p:pic>
    </p:spTree>
    <p:extLst>
      <p:ext uri="{BB962C8B-B14F-4D97-AF65-F5344CB8AC3E}">
        <p14:creationId xmlns:p14="http://schemas.microsoft.com/office/powerpoint/2010/main" val="2385042687"/>
      </p:ext>
    </p:extLst>
  </p:cSld>
  <p:clrMapOvr>
    <a:masterClrMapping/>
  </p:clrMapOvr>
</p:sld>
</file>

<file path=ppt/theme/theme1.xml><?xml version="1.0" encoding="utf-8"?>
<a:theme xmlns:a="http://schemas.openxmlformats.org/drawingml/2006/main" name="CATAPULT 2017">
  <a:themeElements>
    <a:clrScheme name="SIMPLICITY4">
      <a:dk1>
        <a:srgbClr val="000000"/>
      </a:dk1>
      <a:lt1>
        <a:srgbClr val="FFFFFF"/>
      </a:lt1>
      <a:dk2>
        <a:srgbClr val="63696A"/>
      </a:dk2>
      <a:lt2>
        <a:srgbClr val="FFFFFF"/>
      </a:lt2>
      <a:accent1>
        <a:srgbClr val="C12530"/>
      </a:accent1>
      <a:accent2>
        <a:srgbClr val="B5B6B8"/>
      </a:accent2>
      <a:accent3>
        <a:srgbClr val="09A8BE"/>
      </a:accent3>
      <a:accent4>
        <a:srgbClr val="05707F"/>
      </a:accent4>
      <a:accent5>
        <a:srgbClr val="41BDAB"/>
      </a:accent5>
      <a:accent6>
        <a:srgbClr val="EC9120"/>
      </a:accent6>
      <a:hlink>
        <a:srgbClr val="33C1DD"/>
      </a:hlink>
      <a:folHlink>
        <a:srgbClr val="8361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29EA1A49-032E-3B4D-AD8E-390A7154E7ED}" vid="{540A87C5-A6B5-DF45-A8F7-3D24DE9045FE}"/>
    </a:ext>
  </a:extLst>
</a:theme>
</file>

<file path=ppt/theme/theme2.xml><?xml version="1.0" encoding="utf-8"?>
<a:theme xmlns:a="http://schemas.openxmlformats.org/drawingml/2006/main" name="CAT 2018 TEMPLATE">
  <a:themeElements>
    <a:clrScheme name="SIMPLICITY4">
      <a:dk1>
        <a:srgbClr val="000000"/>
      </a:dk1>
      <a:lt1>
        <a:srgbClr val="FFFFFF"/>
      </a:lt1>
      <a:dk2>
        <a:srgbClr val="63696A"/>
      </a:dk2>
      <a:lt2>
        <a:srgbClr val="FFFFFF"/>
      </a:lt2>
      <a:accent1>
        <a:srgbClr val="C12530"/>
      </a:accent1>
      <a:accent2>
        <a:srgbClr val="B5B6B8"/>
      </a:accent2>
      <a:accent3>
        <a:srgbClr val="09A8BE"/>
      </a:accent3>
      <a:accent4>
        <a:srgbClr val="05707F"/>
      </a:accent4>
      <a:accent5>
        <a:srgbClr val="41BDAB"/>
      </a:accent5>
      <a:accent6>
        <a:srgbClr val="EC9120"/>
      </a:accent6>
      <a:hlink>
        <a:srgbClr val="33C1DD"/>
      </a:hlink>
      <a:folHlink>
        <a:srgbClr val="8361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29EA1A49-032E-3B4D-AD8E-390A7154E7ED}" vid="{AA5AA67E-11EE-2941-8926-FED6E66704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ACE668DD26C3449B6C3E90C32D6233" ma:contentTypeVersion="5" ma:contentTypeDescription="Create a new document." ma:contentTypeScope="" ma:versionID="a5d016b1eb02837cc888fa9db9af3bd0">
  <xsd:schema xmlns:xsd="http://www.w3.org/2001/XMLSchema" xmlns:xs="http://www.w3.org/2001/XMLSchema" xmlns:p="http://schemas.microsoft.com/office/2006/metadata/properties" xmlns:ns2="d6ae2368-8a47-406f-aad0-3e5dec572731" targetNamespace="http://schemas.microsoft.com/office/2006/metadata/properties" ma:root="true" ma:fieldsID="73bd74ae35a0fbe40eede89e4413c65c" ns2:_="">
    <xsd:import namespace="d6ae2368-8a47-406f-aad0-3e5dec5727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e2368-8a47-406f-aad0-3e5dec5727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521FD1-D48B-4395-8732-54BED5132F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e2368-8a47-406f-aad0-3e5dec5727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E716C5-53C6-4A97-B055-9086712908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FDD059-96C8-4DD7-BB4F-DC5F69B2ED8B}">
  <ds:schemaRefs>
    <ds:schemaRef ds:uri="http://purl.org/dc/terms/"/>
    <ds:schemaRef ds:uri="d6ae2368-8a47-406f-aad0-3e5dec57273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CAT 2018 ppt template</Template>
  <TotalTime>477</TotalTime>
  <Words>420</Words>
  <Application>Microsoft Office PowerPoint</Application>
  <PresentationFormat>Custom</PresentationFormat>
  <Paragraphs>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.AppleSystemUIFont</vt:lpstr>
      <vt:lpstr>Arial</vt:lpstr>
      <vt:lpstr>Calibri</vt:lpstr>
      <vt:lpstr>Franklin Gothic Book</vt:lpstr>
      <vt:lpstr>Raleway</vt:lpstr>
      <vt:lpstr>CATAPULT 2017</vt:lpstr>
      <vt:lpstr>CAT 2018 TEMPLATE</vt:lpstr>
      <vt:lpstr>Modern Navigation Options in SharePoint Online</vt:lpstr>
      <vt:lpstr>Team Sites</vt:lpstr>
      <vt:lpstr>Team Site Navigation Options</vt:lpstr>
      <vt:lpstr>Team Site – Standard Header</vt:lpstr>
      <vt:lpstr>Team Site – Standard Header with Top Nav Links</vt:lpstr>
      <vt:lpstr>Team Site – Compact Header</vt:lpstr>
      <vt:lpstr>Team Site – Compact Header with Top Nav Links</vt:lpstr>
      <vt:lpstr>Team Site – “Change the look” Options</vt:lpstr>
      <vt:lpstr>Team Site – Header Options</vt:lpstr>
      <vt:lpstr>Team Site – Editing Navigation Links</vt:lpstr>
      <vt:lpstr>Communication Sites</vt:lpstr>
      <vt:lpstr>Communication Site Navigation Options</vt:lpstr>
      <vt:lpstr>Communication Site – Standard Header</vt:lpstr>
      <vt:lpstr>Communication Site – Standard Header, Cascading Navigation</vt:lpstr>
      <vt:lpstr>Communication Site – Standard Header, Mega Menu Navigation</vt:lpstr>
      <vt:lpstr>Communication Site – Compact Header</vt:lpstr>
      <vt:lpstr>Communication Site – Compact Header, Cascading Navigation</vt:lpstr>
      <vt:lpstr>Communication Site – Compact Header, Mega Menu Navigation</vt:lpstr>
      <vt:lpstr>Communication Site – “Change the look” Options </vt:lpstr>
      <vt:lpstr>Communication Site – Header Options </vt:lpstr>
      <vt:lpstr>Communication Site – Navigation Options </vt:lpstr>
      <vt:lpstr>Communication Site – Editing Navigation Links</vt:lpstr>
      <vt:lpstr>Hub Sites</vt:lpstr>
      <vt:lpstr>Hub Site Navigation Options</vt:lpstr>
      <vt:lpstr>Hub Site</vt:lpstr>
      <vt:lpstr>Hub Site – Standard Header, Cascading Navigation</vt:lpstr>
      <vt:lpstr>Hub Site – Standard Header, Mega Menu Navigation</vt:lpstr>
      <vt:lpstr>Hub Site – Compact Header, Cascading Navigation</vt:lpstr>
      <vt:lpstr>Hub Site – Compact Header, Mega Menu Navigation</vt:lpstr>
      <vt:lpstr>Hub Site – “Change the look” Options </vt:lpstr>
      <vt:lpstr>Hub Site – Header Options </vt:lpstr>
      <vt:lpstr>Hub Site – Navigation Options </vt:lpstr>
      <vt:lpstr>Hub Site Settings</vt:lpstr>
      <vt:lpstr>Hub Site – Team Site Associated with Hub</vt:lpstr>
      <vt:lpstr>Hub Site – Communication Site (Showcase) Associated with Hub</vt:lpstr>
      <vt:lpstr>Hub Site – Communication Site (Topic) Associated with Hub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Navigation Options in SharePoint Online</dc:title>
  <dc:creator>Eric Skaggs</dc:creator>
  <cp:lastModifiedBy>Eric Skaggs</cp:lastModifiedBy>
  <cp:revision>7</cp:revision>
  <cp:lastPrinted>2018-09-18T21:41:30Z</cp:lastPrinted>
  <dcterms:created xsi:type="dcterms:W3CDTF">2019-05-09T23:19:55Z</dcterms:created>
  <dcterms:modified xsi:type="dcterms:W3CDTF">2019-05-10T22:00:07Z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0x0101003AACE668DD26C3449B6C3E90C32D6233</vt:lpwstr>
  </property>
  <property fmtid="{D5CDD505-2E9C-101B-9397-08002B2CF9AE}" pid="3" name="CatDept">
    <vt:lpwstr/>
  </property>
  <property fmtid="{D5CDD505-2E9C-101B-9397-08002B2CF9AE}" pid="4" name="DocClass">
    <vt:lpwstr/>
  </property>
  <property fmtid="{D5CDD505-2E9C-101B-9397-08002B2CF9AE}" pid="5" name="Industry">
    <vt:lpwstr/>
  </property>
  <property fmtid="{D5CDD505-2E9C-101B-9397-08002B2CF9AE}" pid="6" name="Offering">
    <vt:lpwstr/>
  </property>
  <property fmtid="{D5CDD505-2E9C-101B-9397-08002B2CF9AE}" pid="7" name="DocType">
    <vt:lpwstr/>
  </property>
  <property fmtid="{D5CDD505-2E9C-101B-9397-08002B2CF9AE}" pid="8" name="MSIP_Label_d12ad69f-4850-464b-9f29-c492bafb7623_Enabled">
    <vt:lpwstr>True</vt:lpwstr>
  </property>
  <property fmtid="{D5CDD505-2E9C-101B-9397-08002B2CF9AE}" pid="9" name="MSIP_Label_d12ad69f-4850-464b-9f29-c492bafb7623_SiteId">
    <vt:lpwstr>d0659de2-684e-49bd-9b1f-1fd4cd0942d9</vt:lpwstr>
  </property>
  <property fmtid="{D5CDD505-2E9C-101B-9397-08002B2CF9AE}" pid="10" name="MSIP_Label_d12ad69f-4850-464b-9f29-c492bafb7623_Owner">
    <vt:lpwstr>Eric.Skaggs@catapultsystems.com</vt:lpwstr>
  </property>
  <property fmtid="{D5CDD505-2E9C-101B-9397-08002B2CF9AE}" pid="11" name="MSIP_Label_d12ad69f-4850-464b-9f29-c492bafb7623_SetDate">
    <vt:lpwstr>2019-05-09T23:19:59.0725900Z</vt:lpwstr>
  </property>
  <property fmtid="{D5CDD505-2E9C-101B-9397-08002B2CF9AE}" pid="12" name="MSIP_Label_d12ad69f-4850-464b-9f29-c492bafb7623_Name">
    <vt:lpwstr>Sensitive (General Business)</vt:lpwstr>
  </property>
  <property fmtid="{D5CDD505-2E9C-101B-9397-08002B2CF9AE}" pid="13" name="MSIP_Label_d12ad69f-4850-464b-9f29-c492bafb7623_Application">
    <vt:lpwstr>Microsoft Azure Information Protection</vt:lpwstr>
  </property>
  <property fmtid="{D5CDD505-2E9C-101B-9397-08002B2CF9AE}" pid="14" name="MSIP_Label_d12ad69f-4850-464b-9f29-c492bafb7623_Extended_MSFT_Method">
    <vt:lpwstr>Automatic</vt:lpwstr>
  </property>
  <property fmtid="{D5CDD505-2E9C-101B-9397-08002B2CF9AE}" pid="15" name="Sensitivity">
    <vt:lpwstr>Sensitive (General Business)</vt:lpwstr>
  </property>
</Properties>
</file>